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  <p:sldMasterId id="2147483696" r:id="rId6"/>
    <p:sldMasterId id="2147483708" r:id="rId7"/>
    <p:sldMasterId id="2147483720" r:id="rId8"/>
    <p:sldMasterId id="2147483732" r:id="rId9"/>
    <p:sldMasterId id="2147483744" r:id="rId10"/>
    <p:sldMasterId id="2147483756" r:id="rId11"/>
    <p:sldMasterId id="2147483768" r:id="rId12"/>
    <p:sldMasterId id="2147483780" r:id="rId13"/>
    <p:sldMasterId id="2147483792" r:id="rId14"/>
    <p:sldMasterId id="2147483804" r:id="rId15"/>
  </p:sldMasterIdLst>
  <p:notesMasterIdLst>
    <p:notesMasterId r:id="rId25"/>
  </p:notesMasterIdLst>
  <p:sldIdLst>
    <p:sldId id="256" r:id="rId16"/>
    <p:sldId id="263" r:id="rId17"/>
    <p:sldId id="267" r:id="rId18"/>
    <p:sldId id="305" r:id="rId19"/>
    <p:sldId id="307" r:id="rId20"/>
    <p:sldId id="308" r:id="rId21"/>
    <p:sldId id="303" r:id="rId22"/>
    <p:sldId id="304" r:id="rId23"/>
    <p:sldId id="306" r:id="rId24"/>
    <p:sldId id="268" r:id="rId26"/>
    <p:sldId id="282" r:id="rId27"/>
    <p:sldId id="285" r:id="rId28"/>
  </p:sldIdLst>
  <p:sldSz cx="12192000" cy="6858000"/>
  <p:notesSz cx="6858000" cy="9144000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BB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770" autoAdjust="0"/>
  </p:normalViewPr>
  <p:slideViewPr>
    <p:cSldViewPr snapToGrid="0" showGuides="1">
      <p:cViewPr>
        <p:scale>
          <a:sx n="70" d="100"/>
          <a:sy n="70" d="100"/>
        </p:scale>
        <p:origin x="-720" y="72"/>
      </p:cViewPr>
      <p:guideLst>
        <p:guide orient="horz" pos="2159"/>
        <p:guide pos="3851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slide" Target="slides/slide12.xml"/><Relationship Id="rId27" Type="http://schemas.openxmlformats.org/officeDocument/2006/relationships/slide" Target="slides/slide11.xml"/><Relationship Id="rId26" Type="http://schemas.openxmlformats.org/officeDocument/2006/relationships/slide" Target="slides/slide10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9.xml"/><Relationship Id="rId23" Type="http://schemas.openxmlformats.org/officeDocument/2006/relationships/slide" Target="slides/slide8.xml"/><Relationship Id="rId22" Type="http://schemas.openxmlformats.org/officeDocument/2006/relationships/slide" Target="slides/slide7.xml"/><Relationship Id="rId21" Type="http://schemas.openxmlformats.org/officeDocument/2006/relationships/slide" Target="slides/slide6.xml"/><Relationship Id="rId20" Type="http://schemas.openxmlformats.org/officeDocument/2006/relationships/slide" Target="slides/slide5.xml"/><Relationship Id="rId2" Type="http://schemas.openxmlformats.org/officeDocument/2006/relationships/theme" Target="theme/theme1.xml"/><Relationship Id="rId19" Type="http://schemas.openxmlformats.org/officeDocument/2006/relationships/slide" Target="slides/slide4.xml"/><Relationship Id="rId18" Type="http://schemas.openxmlformats.org/officeDocument/2006/relationships/slide" Target="slides/slide3.xml"/><Relationship Id="rId17" Type="http://schemas.openxmlformats.org/officeDocument/2006/relationships/slide" Target="slides/slide2.xml"/><Relationship Id="rId16" Type="http://schemas.openxmlformats.org/officeDocument/2006/relationships/slide" Target="slides/slide1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页眉占位符 1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200" smtClean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387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0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noFill/>
          </a:ln>
        </p:spPr>
      </p:sp>
      <p:sp>
        <p:nvSpPr>
          <p:cNvPr id="16389" name="备注占位符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390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defRPr sz="1200" smtClean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391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89C706B-1D92-431E-9DF4-DAF5021763D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300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8.xml"/><Relationship Id="rId8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101.xml"/><Relationship Id="rId12" Type="http://schemas.openxmlformats.org/officeDocument/2006/relationships/theme" Target="../theme/theme10.xml"/><Relationship Id="rId11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100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9.xml"/><Relationship Id="rId8" Type="http://schemas.openxmlformats.org/officeDocument/2006/relationships/slideLayout" Target="../slideLayouts/slideLayout118.xml"/><Relationship Id="rId7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13.xml"/><Relationship Id="rId2" Type="http://schemas.openxmlformats.org/officeDocument/2006/relationships/slideLayout" Target="../slideLayouts/slideLayout112.xml"/><Relationship Id="rId12" Type="http://schemas.openxmlformats.org/officeDocument/2006/relationships/theme" Target="../theme/theme11.xml"/><Relationship Id="rId11" Type="http://schemas.openxmlformats.org/officeDocument/2006/relationships/slideLayout" Target="../slideLayouts/slideLayout121.xml"/><Relationship Id="rId10" Type="http://schemas.openxmlformats.org/officeDocument/2006/relationships/slideLayout" Target="../slideLayouts/slideLayout120.xml"/><Relationship Id="rId1" Type="http://schemas.openxmlformats.org/officeDocument/2006/relationships/slideLayout" Target="../slideLayouts/slideLayout111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0.xml"/><Relationship Id="rId8" Type="http://schemas.openxmlformats.org/officeDocument/2006/relationships/slideLayout" Target="../slideLayouts/slideLayout129.xml"/><Relationship Id="rId7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25.xml"/><Relationship Id="rId3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23.xml"/><Relationship Id="rId12" Type="http://schemas.openxmlformats.org/officeDocument/2006/relationships/theme" Target="../theme/theme12.xml"/><Relationship Id="rId11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31.xml"/><Relationship Id="rId1" Type="http://schemas.openxmlformats.org/officeDocument/2006/relationships/slideLayout" Target="../slideLayouts/slideLayout122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1.xml"/><Relationship Id="rId8" Type="http://schemas.openxmlformats.org/officeDocument/2006/relationships/slideLayout" Target="../slideLayouts/slideLayout140.xml"/><Relationship Id="rId7" Type="http://schemas.openxmlformats.org/officeDocument/2006/relationships/slideLayout" Target="../slideLayouts/slideLayout139.xml"/><Relationship Id="rId6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37.xml"/><Relationship Id="rId4" Type="http://schemas.openxmlformats.org/officeDocument/2006/relationships/slideLayout" Target="../slideLayouts/slideLayout136.xml"/><Relationship Id="rId3" Type="http://schemas.openxmlformats.org/officeDocument/2006/relationships/slideLayout" Target="../slideLayouts/slideLayout135.xml"/><Relationship Id="rId2" Type="http://schemas.openxmlformats.org/officeDocument/2006/relationships/slideLayout" Target="../slideLayouts/slideLayout134.xml"/><Relationship Id="rId12" Type="http://schemas.openxmlformats.org/officeDocument/2006/relationships/theme" Target="../theme/theme13.xml"/><Relationship Id="rId11" Type="http://schemas.openxmlformats.org/officeDocument/2006/relationships/slideLayout" Target="../slideLayouts/slideLayout143.xml"/><Relationship Id="rId10" Type="http://schemas.openxmlformats.org/officeDocument/2006/relationships/slideLayout" Target="../slideLayouts/slideLayout142.xml"/><Relationship Id="rId1" Type="http://schemas.openxmlformats.org/officeDocument/2006/relationships/slideLayout" Target="../slideLayouts/slideLayout133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2.xml"/><Relationship Id="rId8" Type="http://schemas.openxmlformats.org/officeDocument/2006/relationships/slideLayout" Target="../slideLayouts/slideLayout151.xml"/><Relationship Id="rId7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47.xml"/><Relationship Id="rId3" Type="http://schemas.openxmlformats.org/officeDocument/2006/relationships/slideLayout" Target="../slideLayouts/slideLayout146.xml"/><Relationship Id="rId2" Type="http://schemas.openxmlformats.org/officeDocument/2006/relationships/slideLayout" Target="../slideLayouts/slideLayout145.xml"/><Relationship Id="rId12" Type="http://schemas.openxmlformats.org/officeDocument/2006/relationships/theme" Target="../theme/theme14.xml"/><Relationship Id="rId11" Type="http://schemas.openxmlformats.org/officeDocument/2006/relationships/slideLayout" Target="../slideLayouts/slideLayout154.xml"/><Relationship Id="rId10" Type="http://schemas.openxmlformats.org/officeDocument/2006/relationships/slideLayout" Target="../slideLayouts/slideLayout153.xml"/><Relationship Id="rId1" Type="http://schemas.openxmlformats.org/officeDocument/2006/relationships/slideLayout" Target="../slideLayouts/slideLayout144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2" Type="http://schemas.openxmlformats.org/officeDocument/2006/relationships/theme" Target="../theme/theme4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2" Type="http://schemas.openxmlformats.org/officeDocument/2006/relationships/theme" Target="../theme/theme5.xml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7.xml"/><Relationship Id="rId12" Type="http://schemas.openxmlformats.org/officeDocument/2006/relationships/theme" Target="../theme/theme6.xml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6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2" Type="http://schemas.openxmlformats.org/officeDocument/2006/relationships/theme" Target="../theme/theme7.xml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.xml"/><Relationship Id="rId8" Type="http://schemas.openxmlformats.org/officeDocument/2006/relationships/slideLayout" Target="../slideLayouts/slideLayout85.xml"/><Relationship Id="rId7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3.xml"/><Relationship Id="rId5" Type="http://schemas.openxmlformats.org/officeDocument/2006/relationships/slideLayout" Target="../slideLayouts/slideLayout82.xml"/><Relationship Id="rId4" Type="http://schemas.openxmlformats.org/officeDocument/2006/relationships/slideLayout" Target="../slideLayouts/slideLayout81.xml"/><Relationship Id="rId3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9.xml"/><Relationship Id="rId12" Type="http://schemas.openxmlformats.org/officeDocument/2006/relationships/theme" Target="../theme/theme8.xml"/><Relationship Id="rId11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7.xml"/><Relationship Id="rId1" Type="http://schemas.openxmlformats.org/officeDocument/2006/relationships/slideLayout" Target="../slideLayouts/slideLayout78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7.xml"/><Relationship Id="rId8" Type="http://schemas.openxmlformats.org/officeDocument/2006/relationships/slideLayout" Target="../slideLayouts/slideLayout96.xml"/><Relationship Id="rId7" Type="http://schemas.openxmlformats.org/officeDocument/2006/relationships/slideLayout" Target="../slideLayouts/slideLayout95.xml"/><Relationship Id="rId6" Type="http://schemas.openxmlformats.org/officeDocument/2006/relationships/slideLayout" Target="../slideLayouts/slideLayout94.xml"/><Relationship Id="rId5" Type="http://schemas.openxmlformats.org/officeDocument/2006/relationships/slideLayout" Target="../slideLayouts/slideLayout93.xml"/><Relationship Id="rId4" Type="http://schemas.openxmlformats.org/officeDocument/2006/relationships/slideLayout" Target="../slideLayouts/slideLayout92.xml"/><Relationship Id="rId3" Type="http://schemas.openxmlformats.org/officeDocument/2006/relationships/slideLayout" Target="../slideLayouts/slideLayout91.xml"/><Relationship Id="rId2" Type="http://schemas.openxmlformats.org/officeDocument/2006/relationships/slideLayout" Target="../slideLayouts/slideLayout90.xml"/><Relationship Id="rId12" Type="http://schemas.openxmlformats.org/officeDocument/2006/relationships/theme" Target="../theme/theme9.xml"/><Relationship Id="rId11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98.xml"/><Relationship Id="rId1" Type="http://schemas.openxmlformats.org/officeDocument/2006/relationships/slideLayout" Target="../slideLayouts/slideLayout8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2286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2860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C31E1F1-3582-4A32-887D-5F876B1B21B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43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2292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AD9729E-FB3A-4339-A4C0-F252E9C993C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293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294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3197FC-2D59-4179-B44F-58BBF95B8C0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1267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3316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E47127F-FF98-4147-BDAF-073607188C4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317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318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AE73D40-1CD7-4167-AB00-33BB5FDA045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2291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4340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ED7C93-83C7-422C-B585-FCCEDC5F2EA5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1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2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3B377BC-7B6E-4240-993C-713DD13F0C6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3315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5364" name="日期占位符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3F5389A-9964-43D3-9720-77F845014FF1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365" name="页脚占位符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366" name="灯片编号占位符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7934D9E-CF20-4546-A400-A95745D51A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2286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2860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rtl="0">
              <a:defRPr/>
            </a:pPr>
            <a:endParaRPr lang="zh-CN" altLang="en-US">
              <a:cs typeface="+mn-cs"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rtl="0">
              <a:defRPr/>
            </a:pPr>
            <a:fld id="{DC31E1F1-3582-4A32-887D-5F876B1B21B3}" type="slidenum">
              <a:rPr lang="zh-CN" altLang="en-US" smtClean="0">
                <a:cs typeface="+mn-cs"/>
              </a:rPr>
            </a:fld>
            <a:endParaRPr lang="zh-CN" altLang="en-US" smtClean="0"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1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052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1C66BAD-6B38-4F6E-A1BF-8228EC98CF6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3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4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572A9F3-5ED4-4D6B-8237-ACED5A4959A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075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100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982EEA6-3AE3-4742-92FA-AE604701154B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1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2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7431592-D029-4A63-95F5-0CC44A0FE8B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099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14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5CF82F54-6644-4CEC-B75A-C08CB2FAB857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14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15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166FE6C-795F-4D43-B336-2B83648BD76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123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172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5C615B7-950C-499E-AD4C-BB5165EFC662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173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174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913B18A-63A1-4511-8F1F-40B5915B78D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147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196" name="日期占位符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BF46B4E-B1DE-4467-AEF6-63AB21479EFF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97" name="页脚占位符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98" name="灯片编号占位符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7C918B4-4AE0-4A2C-B8DC-544A2D880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171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220" name="日期占位符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825683A-A4A1-4E8C-B512-1786608178E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21" name="页脚占位符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22" name="灯片编号占位符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E181A26-2FFC-41EE-8EC2-B19D4D091B5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195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244" name="日期占位符 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E7F351-E9AB-4BD7-81C8-0CC6BAC65D98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5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6" name="灯片编号占位符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22493C3-762A-4A60-9656-0F9F0BF1748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-91440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9219" name="文本占位符 2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268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9D41C391-21D1-4713-BA8E-9EABD00FD483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269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270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0F3F7AE-0862-42C7-BE2A-F88915C4D29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ransition spd="slow" advClick="0" advTm="3000"/>
  <p:hf sldNum="0" hdr="0" ftr="0" dt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0.xml"/><Relationship Id="rId1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0.xml"/><Relationship Id="rId1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图片 5"/>
          <p:cNvPicPr>
            <a:picLocks noChangeAspect="1"/>
          </p:cNvPicPr>
          <p:nvPr/>
        </p:nvPicPr>
        <p:blipFill>
          <a:blip r:embed="rId1"/>
          <a:srcRect r="2351" b="235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362" name="矩形 6"/>
          <p:cNvSpPr/>
          <p:nvPr/>
        </p:nvSpPr>
        <p:spPr>
          <a:xfrm>
            <a:off x="0" y="0"/>
            <a:ext cx="12192000" cy="5359400"/>
          </a:xfrm>
          <a:prstGeom prst="rect">
            <a:avLst/>
          </a:prstGeom>
          <a:solidFill>
            <a:srgbClr val="3CBBCE">
              <a:alpha val="65097"/>
            </a:srgbClr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363" name="矩形 7"/>
          <p:cNvSpPr/>
          <p:nvPr/>
        </p:nvSpPr>
        <p:spPr>
          <a:xfrm>
            <a:off x="0" y="5359400"/>
            <a:ext cx="12192000" cy="149860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15364" name="组合 3"/>
          <p:cNvGrpSpPr/>
          <p:nvPr/>
        </p:nvGrpSpPr>
        <p:grpSpPr>
          <a:xfrm>
            <a:off x="204787" y="747713"/>
            <a:ext cx="11723356" cy="2224374"/>
            <a:chOff x="-3196138" y="-426693"/>
            <a:chExt cx="11722862" cy="2224280"/>
          </a:xfrm>
        </p:grpSpPr>
        <p:sp>
          <p:nvSpPr>
            <p:cNvPr id="15365" name="文本框 27"/>
            <p:cNvSpPr txBox="1"/>
            <p:nvPr/>
          </p:nvSpPr>
          <p:spPr>
            <a:xfrm>
              <a:off x="-3196138" y="-74209"/>
              <a:ext cx="11722862" cy="83096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lvl="0" indent="0" algn="dist"/>
              <a:r>
                <a:rPr lang="zh-CN" altLang="en-US" sz="48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校园二手商品交易系统的设计</a:t>
              </a:r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与实现</a:t>
              </a:r>
              <a:endParaRPr lang="zh-CN" altLang="en-US" sz="48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5366" name="文本框 34"/>
            <p:cNvSpPr txBox="1"/>
            <p:nvPr/>
          </p:nvSpPr>
          <p:spPr>
            <a:xfrm>
              <a:off x="-1412816" y="1212837"/>
              <a:ext cx="5709045" cy="5847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lvl="0" indent="0" algn="just"/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学生学号：</a:t>
              </a:r>
              <a:r>
                <a:rPr lang="en-US" altLang="zh-CN" sz="3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201510803043</a:t>
              </a:r>
              <a:endPara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367" name="文本框 35"/>
            <p:cNvSpPr txBox="1"/>
            <p:nvPr/>
          </p:nvSpPr>
          <p:spPr>
            <a:xfrm>
              <a:off x="119533" y="-426693"/>
              <a:ext cx="4739875" cy="352484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lvl="0" indent="0" algn="dist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 Management System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368" name="任意多边形 46"/>
          <p:cNvSpPr/>
          <p:nvPr/>
        </p:nvSpPr>
        <p:spPr>
          <a:xfrm>
            <a:off x="0" y="5734050"/>
            <a:ext cx="1052513" cy="1123950"/>
          </a:xfrm>
          <a:custGeom>
            <a:avLst/>
            <a:gdLst/>
            <a:ahLst/>
            <a:cxnLst>
              <a:cxn ang="0">
                <a:pos x="349450" y="0"/>
              </a:cxn>
              <a:cxn ang="0">
                <a:pos x="1051849" y="703948"/>
              </a:cxn>
              <a:cxn ang="0">
                <a:pos x="931891" y="1097531"/>
              </a:cxn>
              <a:cxn ang="0">
                <a:pos x="909706" y="1124478"/>
              </a:cxn>
              <a:cxn ang="0">
                <a:pos x="0" y="1124478"/>
              </a:cxn>
              <a:cxn ang="0">
                <a:pos x="0" y="96686"/>
              </a:cxn>
              <a:cxn ang="0">
                <a:pos x="76044" y="55320"/>
              </a:cxn>
              <a:cxn ang="0">
                <a:pos x="349450" y="0"/>
              </a:cxn>
            </a:cxnLst>
            <a:rect l="0" t="0" r="0" b="0"/>
            <a:pathLst>
              <a:path w="1053177" h="1123422">
                <a:moveTo>
                  <a:pt x="349891" y="0"/>
                </a:moveTo>
                <a:cubicBezTo>
                  <a:pt x="738305" y="0"/>
                  <a:pt x="1053177" y="314872"/>
                  <a:pt x="1053177" y="703286"/>
                </a:cubicBezTo>
                <a:cubicBezTo>
                  <a:pt x="1053177" y="848942"/>
                  <a:pt x="1008898" y="984255"/>
                  <a:pt x="933067" y="1096500"/>
                </a:cubicBezTo>
                <a:lnTo>
                  <a:pt x="910854" y="1123422"/>
                </a:lnTo>
                <a:lnTo>
                  <a:pt x="0" y="1123422"/>
                </a:lnTo>
                <a:lnTo>
                  <a:pt x="0" y="96596"/>
                </a:lnTo>
                <a:lnTo>
                  <a:pt x="76140" y="55268"/>
                </a:lnTo>
                <a:cubicBezTo>
                  <a:pt x="160280" y="19680"/>
                  <a:pt x="252788" y="0"/>
                  <a:pt x="349891" y="0"/>
                </a:cubicBezTo>
                <a:close/>
              </a:path>
            </a:pathLst>
          </a:custGeom>
          <a:solidFill>
            <a:schemeClr val="bg1">
              <a:alpha val="63136"/>
            </a:scheme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69" name="椭圆 37"/>
          <p:cNvSpPr/>
          <p:nvPr/>
        </p:nvSpPr>
        <p:spPr>
          <a:xfrm>
            <a:off x="971550" y="5354638"/>
            <a:ext cx="574675" cy="574675"/>
          </a:xfrm>
          <a:prstGeom prst="ellipse">
            <a:avLst/>
          </a:prstGeom>
          <a:solidFill>
            <a:schemeClr val="bg1">
              <a:alpha val="63136"/>
            </a:schemeClr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370" name="椭圆 38"/>
          <p:cNvSpPr/>
          <p:nvPr/>
        </p:nvSpPr>
        <p:spPr>
          <a:xfrm>
            <a:off x="539750" y="4568825"/>
            <a:ext cx="227013" cy="228600"/>
          </a:xfrm>
          <a:prstGeom prst="ellipse">
            <a:avLst/>
          </a:prstGeom>
          <a:solidFill>
            <a:schemeClr val="bg1">
              <a:alpha val="63136"/>
            </a:schemeClr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371" name="任意多边形 42"/>
          <p:cNvSpPr/>
          <p:nvPr/>
        </p:nvSpPr>
        <p:spPr>
          <a:xfrm>
            <a:off x="0" y="3692525"/>
            <a:ext cx="409575" cy="1047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8895" y="24547"/>
              </a:cxn>
              <a:cxn ang="0">
                <a:pos x="409118" y="523899"/>
              </a:cxn>
              <a:cxn ang="0">
                <a:pos x="78895" y="1023251"/>
              </a:cxn>
              <a:cxn ang="0">
                <a:pos x="0" y="1047798"/>
              </a:cxn>
              <a:cxn ang="0">
                <a:pos x="0" y="0"/>
              </a:cxn>
            </a:cxnLst>
            <a:rect l="0" t="0" r="0" b="0"/>
            <a:pathLst>
              <a:path w="410033" h="1047702">
                <a:moveTo>
                  <a:pt x="0" y="0"/>
                </a:moveTo>
                <a:lnTo>
                  <a:pt x="79071" y="24545"/>
                </a:lnTo>
                <a:cubicBezTo>
                  <a:pt x="273564" y="106809"/>
                  <a:pt x="410033" y="299393"/>
                  <a:pt x="410033" y="523851"/>
                </a:cubicBezTo>
                <a:cubicBezTo>
                  <a:pt x="410033" y="748310"/>
                  <a:pt x="273564" y="940894"/>
                  <a:pt x="79071" y="1023157"/>
                </a:cubicBezTo>
                <a:lnTo>
                  <a:pt x="0" y="104770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63136"/>
            </a:scheme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372" name="椭圆 40"/>
          <p:cNvSpPr/>
          <p:nvPr/>
        </p:nvSpPr>
        <p:spPr>
          <a:xfrm>
            <a:off x="65088" y="4946650"/>
            <a:ext cx="555625" cy="555625"/>
          </a:xfrm>
          <a:prstGeom prst="ellipse">
            <a:avLst/>
          </a:prstGeom>
          <a:solidFill>
            <a:schemeClr val="bg1">
              <a:alpha val="63136"/>
            </a:schemeClr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373" name="文本框 34"/>
          <p:cNvSpPr txBox="1"/>
          <p:nvPr/>
        </p:nvSpPr>
        <p:spPr>
          <a:xfrm>
            <a:off x="2012950" y="3026063"/>
            <a:ext cx="5708650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 algn="just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年级专业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374" name="文本框 34"/>
          <p:cNvSpPr txBox="1"/>
          <p:nvPr/>
        </p:nvSpPr>
        <p:spPr>
          <a:xfrm>
            <a:off x="1987550" y="3624550"/>
            <a:ext cx="5708650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 algn="just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学生姓名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龚舜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375" name="文本框 34"/>
          <p:cNvSpPr txBox="1"/>
          <p:nvPr/>
        </p:nvSpPr>
        <p:spPr>
          <a:xfrm>
            <a:off x="2012950" y="4276437"/>
            <a:ext cx="5708650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 algn="just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黄萍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矩形 5"/>
          <p:cNvSpPr/>
          <p:nvPr/>
        </p:nvSpPr>
        <p:spPr>
          <a:xfrm>
            <a:off x="0" y="238125"/>
            <a:ext cx="352425" cy="40005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506" name="矩形 6"/>
          <p:cNvSpPr/>
          <p:nvPr/>
        </p:nvSpPr>
        <p:spPr>
          <a:xfrm>
            <a:off x="419100" y="238125"/>
            <a:ext cx="123825" cy="400050"/>
          </a:xfrm>
          <a:prstGeom prst="rect">
            <a:avLst/>
          </a:prstGeom>
          <a:solidFill>
            <a:srgbClr val="7F7F7F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507" name="文本框 7"/>
          <p:cNvSpPr txBox="1"/>
          <p:nvPr/>
        </p:nvSpPr>
        <p:spPr>
          <a:xfrm>
            <a:off x="609600" y="207963"/>
            <a:ext cx="2693988" cy="48323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lvl="0" indent="0"/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四丶总设计图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222" y="1605247"/>
            <a:ext cx="7591647" cy="361338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81351" y="5403301"/>
            <a:ext cx="5913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		</a:t>
            </a:r>
            <a:r>
              <a:rPr lang="zh-CN" altLang="en-US" dirty="0" smtClean="0"/>
              <a:t>系统数据流图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100" y="148221"/>
            <a:ext cx="11748804" cy="6564313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2530" name="组合 8"/>
          <p:cNvGrpSpPr/>
          <p:nvPr/>
        </p:nvGrpSpPr>
        <p:grpSpPr>
          <a:xfrm>
            <a:off x="99031" y="260190"/>
            <a:ext cx="7470697" cy="6447711"/>
            <a:chOff x="-70251" y="-8732"/>
            <a:chExt cx="7688322" cy="5690943"/>
          </a:xfrm>
        </p:grpSpPr>
        <p:cxnSp>
          <p:nvCxnSpPr>
            <p:cNvPr id="22532" name="直接连接符 10"/>
            <p:cNvCxnSpPr/>
            <p:nvPr/>
          </p:nvCxnSpPr>
          <p:spPr>
            <a:xfrm flipV="1">
              <a:off x="1453477" y="4965572"/>
              <a:ext cx="1390023" cy="713234"/>
            </a:xfrm>
            <a:prstGeom prst="line">
              <a:avLst/>
            </a:prstGeom>
            <a:ln w="28575" cap="flat" cmpd="sng">
              <a:solidFill>
                <a:srgbClr val="7F7F7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33" name="直接连接符 11"/>
            <p:cNvCxnSpPr/>
            <p:nvPr/>
          </p:nvCxnSpPr>
          <p:spPr>
            <a:xfrm flipV="1">
              <a:off x="2987516" y="3885452"/>
              <a:ext cx="1440160" cy="1001266"/>
            </a:xfrm>
            <a:prstGeom prst="line">
              <a:avLst/>
            </a:prstGeom>
            <a:ln w="28575" cap="flat" cmpd="sng">
              <a:solidFill>
                <a:srgbClr val="7F7F7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34" name="直接连接符 12"/>
            <p:cNvCxnSpPr/>
            <p:nvPr/>
          </p:nvCxnSpPr>
          <p:spPr>
            <a:xfrm flipV="1">
              <a:off x="4571692" y="3377021"/>
              <a:ext cx="432048" cy="508431"/>
            </a:xfrm>
            <a:prstGeom prst="line">
              <a:avLst/>
            </a:prstGeom>
            <a:ln w="28575" cap="flat" cmpd="sng">
              <a:solidFill>
                <a:srgbClr val="7F7F7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35" name="直接连接符 13"/>
            <p:cNvCxnSpPr/>
            <p:nvPr/>
          </p:nvCxnSpPr>
          <p:spPr>
            <a:xfrm flipV="1">
              <a:off x="4971157" y="2742769"/>
              <a:ext cx="392752" cy="715505"/>
            </a:xfrm>
            <a:prstGeom prst="line">
              <a:avLst/>
            </a:prstGeom>
            <a:ln w="28575" cap="flat" cmpd="sng">
              <a:solidFill>
                <a:srgbClr val="7F7F7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36" name="直接连接符 14"/>
            <p:cNvCxnSpPr/>
            <p:nvPr/>
          </p:nvCxnSpPr>
          <p:spPr>
            <a:xfrm flipV="1">
              <a:off x="5435794" y="1775040"/>
              <a:ext cx="332630" cy="820707"/>
            </a:xfrm>
            <a:prstGeom prst="line">
              <a:avLst/>
            </a:prstGeom>
            <a:ln w="28575" cap="flat" cmpd="sng">
              <a:solidFill>
                <a:srgbClr val="7F7F7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37" name="直接连接符 15"/>
            <p:cNvCxnSpPr/>
            <p:nvPr/>
          </p:nvCxnSpPr>
          <p:spPr>
            <a:xfrm flipV="1">
              <a:off x="5744105" y="1077140"/>
              <a:ext cx="483771" cy="758228"/>
            </a:xfrm>
            <a:prstGeom prst="line">
              <a:avLst/>
            </a:prstGeom>
            <a:ln w="28575" cap="flat" cmpd="sng">
              <a:solidFill>
                <a:srgbClr val="7F7F7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38" name="直接连接符 16"/>
            <p:cNvCxnSpPr/>
            <p:nvPr/>
          </p:nvCxnSpPr>
          <p:spPr>
            <a:xfrm flipV="1">
              <a:off x="6299884" y="160086"/>
              <a:ext cx="1008112" cy="883328"/>
            </a:xfrm>
            <a:prstGeom prst="line">
              <a:avLst/>
            </a:prstGeom>
            <a:ln w="28575" cap="flat" cmpd="sng">
              <a:solidFill>
                <a:srgbClr val="7F7F7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540" name="椭圆 18"/>
            <p:cNvSpPr/>
            <p:nvPr/>
          </p:nvSpPr>
          <p:spPr>
            <a:xfrm>
              <a:off x="4315705" y="3631236"/>
              <a:ext cx="430547" cy="430547"/>
            </a:xfrm>
            <a:prstGeom prst="ellipse">
              <a:avLst/>
            </a:prstGeom>
            <a:solidFill>
              <a:srgbClr val="7F7F7F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541" name="椭圆 19"/>
            <p:cNvSpPr/>
            <p:nvPr/>
          </p:nvSpPr>
          <p:spPr>
            <a:xfrm>
              <a:off x="5219764" y="2413330"/>
              <a:ext cx="430547" cy="430547"/>
            </a:xfrm>
            <a:prstGeom prst="ellipse">
              <a:avLst/>
            </a:prstGeom>
            <a:solidFill>
              <a:srgbClr val="7F7F7F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542" name="椭圆 20"/>
            <p:cNvSpPr/>
            <p:nvPr/>
          </p:nvSpPr>
          <p:spPr>
            <a:xfrm>
              <a:off x="6012602" y="873515"/>
              <a:ext cx="430547" cy="430547"/>
            </a:xfrm>
            <a:prstGeom prst="ellipse">
              <a:avLst/>
            </a:prstGeom>
            <a:solidFill>
              <a:srgbClr val="262626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543" name="椭圆 21"/>
            <p:cNvSpPr/>
            <p:nvPr/>
          </p:nvSpPr>
          <p:spPr>
            <a:xfrm>
              <a:off x="2729612" y="4760625"/>
              <a:ext cx="371792" cy="371792"/>
            </a:xfrm>
            <a:prstGeom prst="ellipse">
              <a:avLst/>
            </a:prstGeom>
            <a:solidFill>
              <a:srgbClr val="7F7F7F"/>
            </a:solidFill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546" name="椭圆 24"/>
            <p:cNvSpPr/>
            <p:nvPr/>
          </p:nvSpPr>
          <p:spPr>
            <a:xfrm>
              <a:off x="7164731" y="0"/>
              <a:ext cx="430547" cy="430547"/>
            </a:xfrm>
            <a:prstGeom prst="ellipse">
              <a:avLst/>
            </a:prstGeom>
            <a:solidFill>
              <a:srgbClr val="3CBBCE"/>
            </a:solidFill>
            <a:ln w="9525">
              <a:noFill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547" name="文本框 22"/>
            <p:cNvSpPr txBox="1"/>
            <p:nvPr/>
          </p:nvSpPr>
          <p:spPr>
            <a:xfrm>
              <a:off x="-70251" y="5413008"/>
              <a:ext cx="1961448" cy="26920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lvl="0" indent="0"/>
              <a:endPara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548" name="文本框 63"/>
            <p:cNvSpPr txBox="1"/>
            <p:nvPr/>
          </p:nvSpPr>
          <p:spPr>
            <a:xfrm>
              <a:off x="2019825" y="3654547"/>
              <a:ext cx="2480559" cy="46181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lvl="0"/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2018.12.17—2019.03.15</a:t>
              </a:r>
              <a:endPara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实施调研，实验阶段</a:t>
              </a:r>
              <a:endPara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549" name="文本框 64"/>
            <p:cNvSpPr txBox="1"/>
            <p:nvPr/>
          </p:nvSpPr>
          <p:spPr>
            <a:xfrm>
              <a:off x="386574" y="4618766"/>
              <a:ext cx="2437331" cy="46181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lvl="0"/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2018.11.25—2018.12.16</a:t>
              </a:r>
              <a:endPara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收集资料，撰写开题报告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552" name="文本框 68"/>
            <p:cNvSpPr txBox="1"/>
            <p:nvPr/>
          </p:nvSpPr>
          <p:spPr>
            <a:xfrm>
              <a:off x="2855591" y="2413330"/>
              <a:ext cx="2508318" cy="46181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lvl="0" indent="0"/>
              <a:r>
                <a:rPr 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2019.03.16</a:t>
              </a:r>
              <a:r>
                <a:rPr lang="en-US" altLang="zh-CN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—2019.04.15</a:t>
              </a:r>
              <a:endPara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indent="0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完成答辩初稿</a:t>
              </a:r>
              <a:endParaRPr 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554" name="文本框 70"/>
            <p:cNvSpPr txBox="1"/>
            <p:nvPr/>
          </p:nvSpPr>
          <p:spPr>
            <a:xfrm>
              <a:off x="4769044" y="-8732"/>
              <a:ext cx="2849027" cy="61121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lvl="0" indent="0"/>
              <a:r>
                <a:rPr 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2019.05.26—2019.05.27</a:t>
              </a:r>
              <a:endParaRPr 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indent="0"/>
              <a:r>
                <a:rPr lang="zh-CN" altLang="en-US" sz="1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进行答辩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indent="0"/>
              <a:endPara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505" name="矩形 5"/>
          <p:cNvSpPr/>
          <p:nvPr/>
        </p:nvSpPr>
        <p:spPr>
          <a:xfrm>
            <a:off x="0" y="238125"/>
            <a:ext cx="352425" cy="40005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506" name="矩形 6"/>
          <p:cNvSpPr/>
          <p:nvPr/>
        </p:nvSpPr>
        <p:spPr>
          <a:xfrm>
            <a:off x="419100" y="238125"/>
            <a:ext cx="123825" cy="400050"/>
          </a:xfrm>
          <a:prstGeom prst="rect">
            <a:avLst/>
          </a:prstGeom>
          <a:solidFill>
            <a:srgbClr val="7F7F7F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507" name="文本框 7"/>
          <p:cNvSpPr txBox="1"/>
          <p:nvPr/>
        </p:nvSpPr>
        <p:spPr>
          <a:xfrm>
            <a:off x="609600" y="207963"/>
            <a:ext cx="2693988" cy="48323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lvl="0" indent="0"/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五丶进度安排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66"/>
          <p:cNvSpPr txBox="1"/>
          <p:nvPr/>
        </p:nvSpPr>
        <p:spPr>
          <a:xfrm>
            <a:off x="3722375" y="1263039"/>
            <a:ext cx="2448941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/>
            <a:r>
              <a:rPr 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2019.04.16—2019.05.10</a:t>
            </a:r>
            <a:endParaRPr lang="en-US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0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修改答辩定稿</a:t>
            </a:r>
            <a:endParaRPr 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图片 5"/>
          <p:cNvPicPr>
            <a:picLocks noChangeAspect="1"/>
          </p:cNvPicPr>
          <p:nvPr/>
        </p:nvPicPr>
        <p:blipFill>
          <a:blip r:embed="rId1"/>
          <a:srcRect r="2351" b="235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578" name="矩形 6"/>
          <p:cNvSpPr/>
          <p:nvPr/>
        </p:nvSpPr>
        <p:spPr>
          <a:xfrm>
            <a:off x="0" y="0"/>
            <a:ext cx="12192000" cy="5359400"/>
          </a:xfrm>
          <a:prstGeom prst="rect">
            <a:avLst/>
          </a:prstGeom>
          <a:solidFill>
            <a:srgbClr val="3CBBCE">
              <a:alpha val="65097"/>
            </a:srgbClr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4579" name="矩形 7"/>
          <p:cNvSpPr/>
          <p:nvPr/>
        </p:nvSpPr>
        <p:spPr>
          <a:xfrm>
            <a:off x="0" y="5359400"/>
            <a:ext cx="12192000" cy="149860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24580" name="组合 1"/>
          <p:cNvGrpSpPr/>
          <p:nvPr/>
        </p:nvGrpSpPr>
        <p:grpSpPr>
          <a:xfrm>
            <a:off x="3476625" y="-125412"/>
            <a:ext cx="4772025" cy="5287962"/>
            <a:chOff x="0" y="0"/>
            <a:chExt cx="3926934" cy="4352253"/>
          </a:xfrm>
        </p:grpSpPr>
        <p:sp>
          <p:nvSpPr>
            <p:cNvPr id="24581" name="等腰三角形 25"/>
            <p:cNvSpPr/>
            <p:nvPr/>
          </p:nvSpPr>
          <p:spPr>
            <a:xfrm rot="-4373613">
              <a:off x="-268014" y="268014"/>
              <a:ext cx="3886200" cy="3350172"/>
            </a:xfrm>
            <a:prstGeom prst="triangle">
              <a:avLst>
                <a:gd name="adj" fmla="val 50000"/>
              </a:avLst>
            </a:prstGeom>
            <a:noFill/>
            <a:ln w="19050" cap="flat" cmpd="sng">
              <a:solidFill>
                <a:srgbClr val="F2F2F2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582" name="等腰三角形 26"/>
            <p:cNvSpPr/>
            <p:nvPr/>
          </p:nvSpPr>
          <p:spPr>
            <a:xfrm rot="-5400000">
              <a:off x="-55589" y="665595"/>
              <a:ext cx="3565365" cy="3073590"/>
            </a:xfrm>
            <a:prstGeom prst="triangle">
              <a:avLst>
                <a:gd name="adj" fmla="val 50000"/>
              </a:avLst>
            </a:prstGeom>
            <a:solidFill>
              <a:srgbClr val="3CBBCE"/>
            </a:solidFill>
            <a:ln w="9525">
              <a:noFill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583" name="椭圆 28"/>
            <p:cNvSpPr/>
            <p:nvPr/>
          </p:nvSpPr>
          <p:spPr>
            <a:xfrm>
              <a:off x="25197" y="1363044"/>
              <a:ext cx="228600" cy="2286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584" name="椭圆 32"/>
            <p:cNvSpPr/>
            <p:nvPr/>
          </p:nvSpPr>
          <p:spPr>
            <a:xfrm>
              <a:off x="2577897" y="4123653"/>
              <a:ext cx="228600" cy="2286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585" name="椭圆 33"/>
            <p:cNvSpPr/>
            <p:nvPr/>
          </p:nvSpPr>
          <p:spPr>
            <a:xfrm>
              <a:off x="3698334" y="500199"/>
              <a:ext cx="228600" cy="2286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24586" name="组合 3"/>
          <p:cNvGrpSpPr/>
          <p:nvPr/>
        </p:nvGrpSpPr>
        <p:grpSpPr>
          <a:xfrm>
            <a:off x="3424238" y="1906588"/>
            <a:ext cx="4895850" cy="2038222"/>
            <a:chOff x="0" y="0"/>
            <a:chExt cx="4896200" cy="2037567"/>
          </a:xfrm>
        </p:grpSpPr>
        <p:sp>
          <p:nvSpPr>
            <p:cNvPr id="24587" name="文本框 27"/>
            <p:cNvSpPr txBox="1"/>
            <p:nvPr/>
          </p:nvSpPr>
          <p:spPr>
            <a:xfrm>
              <a:off x="0" y="0"/>
              <a:ext cx="4848021" cy="139655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lvl="0" indent="0" algn="dist"/>
              <a:r>
                <a:rPr lang="zh-CN" altLang="en-US" sz="80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谢谢！</a:t>
              </a:r>
              <a:endParaRPr lang="zh-CN" altLang="en-US" sz="80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4588" name="文本框 34"/>
            <p:cNvSpPr txBox="1"/>
            <p:nvPr/>
          </p:nvSpPr>
          <p:spPr>
            <a:xfrm>
              <a:off x="74647" y="1424354"/>
              <a:ext cx="4821553" cy="61321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lvl="0" indent="0" algn="dist"/>
              <a:endPara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589" name="文本框 35"/>
            <p:cNvSpPr txBox="1"/>
            <p:nvPr/>
          </p:nvSpPr>
          <p:spPr>
            <a:xfrm>
              <a:off x="84056" y="1151535"/>
              <a:ext cx="4739875" cy="59607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lvl="0" indent="0" algn="dist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Content Management System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lvl="0" indent="0" algn="dist"/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590" name="任意多边形 46"/>
          <p:cNvSpPr/>
          <p:nvPr/>
        </p:nvSpPr>
        <p:spPr>
          <a:xfrm>
            <a:off x="0" y="5734050"/>
            <a:ext cx="1052513" cy="1123950"/>
          </a:xfrm>
          <a:custGeom>
            <a:avLst/>
            <a:gdLst/>
            <a:ahLst/>
            <a:cxnLst>
              <a:cxn ang="0">
                <a:pos x="349450" y="0"/>
              </a:cxn>
              <a:cxn ang="0">
                <a:pos x="1051849" y="703948"/>
              </a:cxn>
              <a:cxn ang="0">
                <a:pos x="931891" y="1097531"/>
              </a:cxn>
              <a:cxn ang="0">
                <a:pos x="909706" y="1124478"/>
              </a:cxn>
              <a:cxn ang="0">
                <a:pos x="0" y="1124478"/>
              </a:cxn>
              <a:cxn ang="0">
                <a:pos x="0" y="96686"/>
              </a:cxn>
              <a:cxn ang="0">
                <a:pos x="76044" y="55320"/>
              </a:cxn>
              <a:cxn ang="0">
                <a:pos x="349450" y="0"/>
              </a:cxn>
            </a:cxnLst>
            <a:rect l="0" t="0" r="0" b="0"/>
            <a:pathLst>
              <a:path w="1053177" h="1123422">
                <a:moveTo>
                  <a:pt x="349891" y="0"/>
                </a:moveTo>
                <a:cubicBezTo>
                  <a:pt x="738305" y="0"/>
                  <a:pt x="1053177" y="314872"/>
                  <a:pt x="1053177" y="703286"/>
                </a:cubicBezTo>
                <a:cubicBezTo>
                  <a:pt x="1053177" y="848942"/>
                  <a:pt x="1008898" y="984255"/>
                  <a:pt x="933067" y="1096500"/>
                </a:cubicBezTo>
                <a:lnTo>
                  <a:pt x="910854" y="1123422"/>
                </a:lnTo>
                <a:lnTo>
                  <a:pt x="0" y="1123422"/>
                </a:lnTo>
                <a:lnTo>
                  <a:pt x="0" y="96596"/>
                </a:lnTo>
                <a:lnTo>
                  <a:pt x="76140" y="55268"/>
                </a:lnTo>
                <a:cubicBezTo>
                  <a:pt x="160280" y="19680"/>
                  <a:pt x="252788" y="0"/>
                  <a:pt x="349891" y="0"/>
                </a:cubicBezTo>
                <a:close/>
              </a:path>
            </a:pathLst>
          </a:custGeom>
          <a:solidFill>
            <a:schemeClr val="bg1">
              <a:alpha val="63136"/>
            </a:scheme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591" name="椭圆 37"/>
          <p:cNvSpPr/>
          <p:nvPr/>
        </p:nvSpPr>
        <p:spPr>
          <a:xfrm>
            <a:off x="971550" y="5354638"/>
            <a:ext cx="574675" cy="574675"/>
          </a:xfrm>
          <a:prstGeom prst="ellipse">
            <a:avLst/>
          </a:prstGeom>
          <a:solidFill>
            <a:schemeClr val="bg1">
              <a:alpha val="63136"/>
            </a:schemeClr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4592" name="椭圆 38"/>
          <p:cNvSpPr/>
          <p:nvPr/>
        </p:nvSpPr>
        <p:spPr>
          <a:xfrm>
            <a:off x="539750" y="4568825"/>
            <a:ext cx="227013" cy="228600"/>
          </a:xfrm>
          <a:prstGeom prst="ellipse">
            <a:avLst/>
          </a:prstGeom>
          <a:solidFill>
            <a:schemeClr val="bg1">
              <a:alpha val="63136"/>
            </a:schemeClr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4593" name="任意多边形 42"/>
          <p:cNvSpPr/>
          <p:nvPr/>
        </p:nvSpPr>
        <p:spPr>
          <a:xfrm>
            <a:off x="0" y="3692525"/>
            <a:ext cx="409575" cy="1047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78895" y="24547"/>
              </a:cxn>
              <a:cxn ang="0">
                <a:pos x="409118" y="523899"/>
              </a:cxn>
              <a:cxn ang="0">
                <a:pos x="78895" y="1023251"/>
              </a:cxn>
              <a:cxn ang="0">
                <a:pos x="0" y="1047798"/>
              </a:cxn>
              <a:cxn ang="0">
                <a:pos x="0" y="0"/>
              </a:cxn>
            </a:cxnLst>
            <a:rect l="0" t="0" r="0" b="0"/>
            <a:pathLst>
              <a:path w="410033" h="1047702">
                <a:moveTo>
                  <a:pt x="0" y="0"/>
                </a:moveTo>
                <a:lnTo>
                  <a:pt x="79071" y="24545"/>
                </a:lnTo>
                <a:cubicBezTo>
                  <a:pt x="273564" y="106809"/>
                  <a:pt x="410033" y="299393"/>
                  <a:pt x="410033" y="523851"/>
                </a:cubicBezTo>
                <a:cubicBezTo>
                  <a:pt x="410033" y="748310"/>
                  <a:pt x="273564" y="940894"/>
                  <a:pt x="79071" y="1023157"/>
                </a:cubicBezTo>
                <a:lnTo>
                  <a:pt x="0" y="104770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63136"/>
            </a:scheme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594" name="椭圆 40"/>
          <p:cNvSpPr/>
          <p:nvPr/>
        </p:nvSpPr>
        <p:spPr>
          <a:xfrm>
            <a:off x="65088" y="4946650"/>
            <a:ext cx="555625" cy="555625"/>
          </a:xfrm>
          <a:prstGeom prst="ellipse">
            <a:avLst/>
          </a:prstGeom>
          <a:solidFill>
            <a:schemeClr val="bg1">
              <a:alpha val="63136"/>
            </a:schemeClr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矩形 5"/>
          <p:cNvSpPr/>
          <p:nvPr/>
        </p:nvSpPr>
        <p:spPr>
          <a:xfrm>
            <a:off x="0" y="238125"/>
            <a:ext cx="352425" cy="40005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6386" name="矩形 6"/>
          <p:cNvSpPr/>
          <p:nvPr/>
        </p:nvSpPr>
        <p:spPr>
          <a:xfrm>
            <a:off x="419100" y="238125"/>
            <a:ext cx="123825" cy="400050"/>
          </a:xfrm>
          <a:prstGeom prst="rect">
            <a:avLst/>
          </a:prstGeom>
          <a:solidFill>
            <a:srgbClr val="7F7F7F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6387" name="文本框 7"/>
          <p:cNvSpPr txBox="1"/>
          <p:nvPr/>
        </p:nvSpPr>
        <p:spPr>
          <a:xfrm>
            <a:off x="609600" y="207963"/>
            <a:ext cx="2693988" cy="4826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lvl="0" indent="0"/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88" name="任意多边形 4"/>
          <p:cNvSpPr/>
          <p:nvPr/>
        </p:nvSpPr>
        <p:spPr>
          <a:xfrm rot="-5400000">
            <a:off x="6632575" y="2857500"/>
            <a:ext cx="631825" cy="571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102923" y="0"/>
              </a:cxn>
            </a:cxnLst>
            <a:rect l="0" t="0" r="0" b="0"/>
            <a:pathLst>
              <a:path w="361950" h="58122">
                <a:moveTo>
                  <a:pt x="0" y="0"/>
                </a:moveTo>
                <a:lnTo>
                  <a:pt x="361950" y="0"/>
                </a:lnTo>
              </a:path>
            </a:pathLst>
          </a:custGeom>
          <a:noFill/>
          <a:ln w="19050" cap="flat" cmpd="sng">
            <a:solidFill>
              <a:srgbClr val="92D050"/>
            </a:solidFill>
            <a:prstDash val="sys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389" name="Freeform 5"/>
          <p:cNvSpPr/>
          <p:nvPr/>
        </p:nvSpPr>
        <p:spPr>
          <a:xfrm>
            <a:off x="4008438" y="2224088"/>
            <a:ext cx="3795712" cy="4356100"/>
          </a:xfrm>
          <a:custGeom>
            <a:avLst/>
            <a:gdLst/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1543616183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14512696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0" t="0" r="0" b="0"/>
            <a:pathLst>
              <a:path w="1045" h="1279">
                <a:moveTo>
                  <a:pt x="621" y="1278"/>
                </a:moveTo>
                <a:cubicBezTo>
                  <a:pt x="493" y="1279"/>
                  <a:pt x="493" y="1279"/>
                  <a:pt x="493" y="1279"/>
                </a:cubicBezTo>
                <a:cubicBezTo>
                  <a:pt x="480" y="1238"/>
                  <a:pt x="485" y="1193"/>
                  <a:pt x="491" y="1068"/>
                </a:cubicBezTo>
                <a:cubicBezTo>
                  <a:pt x="453" y="1033"/>
                  <a:pt x="408" y="998"/>
                  <a:pt x="362" y="961"/>
                </a:cubicBezTo>
                <a:cubicBezTo>
                  <a:pt x="310" y="963"/>
                  <a:pt x="280" y="960"/>
                  <a:pt x="239" y="952"/>
                </a:cubicBezTo>
                <a:cubicBezTo>
                  <a:pt x="153" y="935"/>
                  <a:pt x="123" y="906"/>
                  <a:pt x="0" y="832"/>
                </a:cubicBezTo>
                <a:cubicBezTo>
                  <a:pt x="134" y="888"/>
                  <a:pt x="210" y="930"/>
                  <a:pt x="322" y="928"/>
                </a:cubicBezTo>
                <a:cubicBezTo>
                  <a:pt x="244" y="861"/>
                  <a:pt x="168" y="787"/>
                  <a:pt x="117" y="696"/>
                </a:cubicBezTo>
                <a:cubicBezTo>
                  <a:pt x="236" y="800"/>
                  <a:pt x="263" y="854"/>
                  <a:pt x="430" y="953"/>
                </a:cubicBezTo>
                <a:cubicBezTo>
                  <a:pt x="448" y="964"/>
                  <a:pt x="467" y="976"/>
                  <a:pt x="494" y="997"/>
                </a:cubicBezTo>
                <a:cubicBezTo>
                  <a:pt x="494" y="993"/>
                  <a:pt x="494" y="993"/>
                  <a:pt x="494" y="993"/>
                </a:cubicBezTo>
                <a:cubicBezTo>
                  <a:pt x="497" y="887"/>
                  <a:pt x="467" y="762"/>
                  <a:pt x="469" y="687"/>
                </a:cubicBezTo>
                <a:cubicBezTo>
                  <a:pt x="371" y="661"/>
                  <a:pt x="303" y="619"/>
                  <a:pt x="248" y="580"/>
                </a:cubicBezTo>
                <a:cubicBezTo>
                  <a:pt x="105" y="480"/>
                  <a:pt x="40" y="342"/>
                  <a:pt x="11" y="217"/>
                </a:cubicBezTo>
                <a:cubicBezTo>
                  <a:pt x="94" y="400"/>
                  <a:pt x="163" y="479"/>
                  <a:pt x="275" y="548"/>
                </a:cubicBezTo>
                <a:cubicBezTo>
                  <a:pt x="285" y="525"/>
                  <a:pt x="324" y="475"/>
                  <a:pt x="320" y="398"/>
                </a:cubicBezTo>
                <a:cubicBezTo>
                  <a:pt x="315" y="314"/>
                  <a:pt x="306" y="285"/>
                  <a:pt x="316" y="246"/>
                </a:cubicBezTo>
                <a:cubicBezTo>
                  <a:pt x="332" y="334"/>
                  <a:pt x="354" y="416"/>
                  <a:pt x="349" y="460"/>
                </a:cubicBezTo>
                <a:cubicBezTo>
                  <a:pt x="345" y="497"/>
                  <a:pt x="340" y="510"/>
                  <a:pt x="328" y="580"/>
                </a:cubicBezTo>
                <a:cubicBezTo>
                  <a:pt x="394" y="614"/>
                  <a:pt x="436" y="623"/>
                  <a:pt x="471" y="633"/>
                </a:cubicBezTo>
                <a:cubicBezTo>
                  <a:pt x="480" y="526"/>
                  <a:pt x="544" y="250"/>
                  <a:pt x="547" y="0"/>
                </a:cubicBezTo>
                <a:cubicBezTo>
                  <a:pt x="602" y="287"/>
                  <a:pt x="501" y="515"/>
                  <a:pt x="529" y="678"/>
                </a:cubicBezTo>
                <a:cubicBezTo>
                  <a:pt x="546" y="776"/>
                  <a:pt x="564" y="812"/>
                  <a:pt x="576" y="875"/>
                </a:cubicBezTo>
                <a:cubicBezTo>
                  <a:pt x="617" y="825"/>
                  <a:pt x="645" y="811"/>
                  <a:pt x="741" y="730"/>
                </a:cubicBezTo>
                <a:cubicBezTo>
                  <a:pt x="723" y="598"/>
                  <a:pt x="730" y="473"/>
                  <a:pt x="809" y="374"/>
                </a:cubicBezTo>
                <a:cubicBezTo>
                  <a:pt x="738" y="537"/>
                  <a:pt x="772" y="588"/>
                  <a:pt x="791" y="687"/>
                </a:cubicBezTo>
                <a:cubicBezTo>
                  <a:pt x="841" y="647"/>
                  <a:pt x="874" y="615"/>
                  <a:pt x="903" y="571"/>
                </a:cubicBezTo>
                <a:cubicBezTo>
                  <a:pt x="937" y="523"/>
                  <a:pt x="988" y="442"/>
                  <a:pt x="1045" y="321"/>
                </a:cubicBezTo>
                <a:cubicBezTo>
                  <a:pt x="1027" y="404"/>
                  <a:pt x="992" y="483"/>
                  <a:pt x="958" y="545"/>
                </a:cubicBezTo>
                <a:cubicBezTo>
                  <a:pt x="854" y="740"/>
                  <a:pt x="738" y="767"/>
                  <a:pt x="616" y="966"/>
                </a:cubicBezTo>
                <a:cubicBezTo>
                  <a:pt x="614" y="992"/>
                  <a:pt x="612" y="1040"/>
                  <a:pt x="610" y="1095"/>
                </a:cubicBezTo>
                <a:cubicBezTo>
                  <a:pt x="698" y="1054"/>
                  <a:pt x="845" y="1010"/>
                  <a:pt x="939" y="888"/>
                </a:cubicBezTo>
                <a:cubicBezTo>
                  <a:pt x="901" y="979"/>
                  <a:pt x="728" y="1086"/>
                  <a:pt x="610" y="1140"/>
                </a:cubicBezTo>
                <a:cubicBezTo>
                  <a:pt x="613" y="1200"/>
                  <a:pt x="625" y="1222"/>
                  <a:pt x="621" y="1278"/>
                </a:cubicBezTo>
                <a:close/>
              </a:path>
            </a:pathLst>
          </a:custGeom>
          <a:solidFill>
            <a:srgbClr val="3CBBCE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390" name="Freeform 7"/>
          <p:cNvSpPr/>
          <p:nvPr/>
        </p:nvSpPr>
        <p:spPr>
          <a:xfrm>
            <a:off x="5705475" y="1598613"/>
            <a:ext cx="522288" cy="565150"/>
          </a:xfrm>
          <a:custGeom>
            <a:avLst/>
            <a:gdLst/>
            <a:ahLst/>
            <a:cxnLst>
              <a:cxn ang="0">
                <a:pos x="524578808" y="0"/>
              </a:cxn>
              <a:cxn ang="0">
                <a:pos x="788900900" y="135758859"/>
              </a:cxn>
              <a:cxn ang="0">
                <a:pos x="1053222992" y="264373012"/>
              </a:cxn>
              <a:cxn ang="0">
                <a:pos x="1053222992" y="532318376"/>
              </a:cxn>
              <a:cxn ang="0">
                <a:pos x="1053222992" y="796691388"/>
              </a:cxn>
              <a:cxn ang="0">
                <a:pos x="788900900" y="932450247"/>
              </a:cxn>
              <a:cxn ang="0">
                <a:pos x="524578808" y="1068209105"/>
              </a:cxn>
              <a:cxn ang="0">
                <a:pos x="260256715" y="932450247"/>
              </a:cxn>
              <a:cxn ang="0">
                <a:pos x="0" y="796691388"/>
              </a:cxn>
              <a:cxn ang="0">
                <a:pos x="0" y="532318376"/>
              </a:cxn>
              <a:cxn ang="0">
                <a:pos x="0" y="264373012"/>
              </a:cxn>
              <a:cxn ang="0">
                <a:pos x="260256715" y="135758859"/>
              </a:cxn>
              <a:cxn ang="0">
                <a:pos x="524578808" y="0"/>
              </a:cxn>
              <a:cxn ang="0">
                <a:pos x="524578808" y="0"/>
              </a:cxn>
            </a:cxnLst>
            <a:rect l="0" t="0" r="0" b="0"/>
            <a:pathLst>
              <a:path w="259" h="299">
                <a:moveTo>
                  <a:pt x="129" y="0"/>
                </a:moveTo>
                <a:lnTo>
                  <a:pt x="194" y="38"/>
                </a:lnTo>
                <a:lnTo>
                  <a:pt x="259" y="74"/>
                </a:lnTo>
                <a:lnTo>
                  <a:pt x="259" y="149"/>
                </a:lnTo>
                <a:lnTo>
                  <a:pt x="259" y="223"/>
                </a:lnTo>
                <a:lnTo>
                  <a:pt x="194" y="261"/>
                </a:lnTo>
                <a:lnTo>
                  <a:pt x="129" y="299"/>
                </a:lnTo>
                <a:lnTo>
                  <a:pt x="64" y="261"/>
                </a:lnTo>
                <a:lnTo>
                  <a:pt x="0" y="223"/>
                </a:lnTo>
                <a:lnTo>
                  <a:pt x="0" y="149"/>
                </a:lnTo>
                <a:lnTo>
                  <a:pt x="0" y="74"/>
                </a:lnTo>
                <a:lnTo>
                  <a:pt x="64" y="38"/>
                </a:lnTo>
                <a:lnTo>
                  <a:pt x="129" y="0"/>
                </a:lnTo>
                <a:close/>
              </a:path>
            </a:pathLst>
          </a:custGeom>
          <a:solidFill>
            <a:srgbClr val="92D050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391" name="Freeform 8"/>
          <p:cNvSpPr/>
          <p:nvPr/>
        </p:nvSpPr>
        <p:spPr>
          <a:xfrm>
            <a:off x="7561263" y="2679700"/>
            <a:ext cx="519112" cy="561975"/>
          </a:xfrm>
          <a:custGeom>
            <a:avLst/>
            <a:gdLst/>
            <a:ahLst/>
            <a:cxnLst>
              <a:cxn ang="0">
                <a:pos x="522234752" y="0"/>
              </a:cxn>
              <a:cxn ang="0">
                <a:pos x="783352127" y="128890953"/>
              </a:cxn>
              <a:cxn ang="0">
                <a:pos x="1048549683" y="264943776"/>
              </a:cxn>
              <a:cxn ang="0">
                <a:pos x="1048549683" y="529885660"/>
              </a:cxn>
              <a:cxn ang="0">
                <a:pos x="1048549683" y="801989414"/>
              </a:cxn>
              <a:cxn ang="0">
                <a:pos x="783352127" y="934462248"/>
              </a:cxn>
              <a:cxn ang="0">
                <a:pos x="522234752" y="1063353201"/>
              </a:cxn>
              <a:cxn ang="0">
                <a:pos x="257037196" y="934462248"/>
              </a:cxn>
              <a:cxn ang="0">
                <a:pos x="0" y="801989414"/>
              </a:cxn>
              <a:cxn ang="0">
                <a:pos x="0" y="529885660"/>
              </a:cxn>
              <a:cxn ang="0">
                <a:pos x="0" y="264943776"/>
              </a:cxn>
              <a:cxn ang="0">
                <a:pos x="257037196" y="128890953"/>
              </a:cxn>
              <a:cxn ang="0">
                <a:pos x="522234752" y="0"/>
              </a:cxn>
              <a:cxn ang="0">
                <a:pos x="522234752" y="0"/>
              </a:cxn>
            </a:cxnLst>
            <a:rect l="0" t="0" r="0" b="0"/>
            <a:pathLst>
              <a:path w="257" h="297">
                <a:moveTo>
                  <a:pt x="128" y="0"/>
                </a:moveTo>
                <a:lnTo>
                  <a:pt x="192" y="36"/>
                </a:lnTo>
                <a:lnTo>
                  <a:pt x="257" y="74"/>
                </a:lnTo>
                <a:lnTo>
                  <a:pt x="257" y="148"/>
                </a:lnTo>
                <a:lnTo>
                  <a:pt x="257" y="224"/>
                </a:lnTo>
                <a:lnTo>
                  <a:pt x="192" y="261"/>
                </a:lnTo>
                <a:lnTo>
                  <a:pt x="128" y="297"/>
                </a:lnTo>
                <a:lnTo>
                  <a:pt x="63" y="261"/>
                </a:lnTo>
                <a:lnTo>
                  <a:pt x="0" y="224"/>
                </a:lnTo>
                <a:lnTo>
                  <a:pt x="0" y="148"/>
                </a:lnTo>
                <a:lnTo>
                  <a:pt x="0" y="74"/>
                </a:lnTo>
                <a:lnTo>
                  <a:pt x="63" y="36"/>
                </a:lnTo>
                <a:lnTo>
                  <a:pt x="128" y="0"/>
                </a:lnTo>
                <a:close/>
              </a:path>
            </a:pathLst>
          </a:custGeom>
          <a:solidFill>
            <a:srgbClr val="A6A6A6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392" name="Freeform 9"/>
          <p:cNvSpPr/>
          <p:nvPr/>
        </p:nvSpPr>
        <p:spPr>
          <a:xfrm>
            <a:off x="7237413" y="4611688"/>
            <a:ext cx="523875" cy="565150"/>
          </a:xfrm>
          <a:custGeom>
            <a:avLst/>
            <a:gdLst/>
            <a:ahLst/>
            <a:cxnLst>
              <a:cxn ang="0">
                <a:pos x="527779884" y="0"/>
              </a:cxn>
              <a:cxn ang="0">
                <a:pos x="791667811" y="135758859"/>
              </a:cxn>
              <a:cxn ang="0">
                <a:pos x="1055557752" y="271517717"/>
              </a:cxn>
              <a:cxn ang="0">
                <a:pos x="1055557752" y="535890729"/>
              </a:cxn>
              <a:cxn ang="0">
                <a:pos x="1055557752" y="800263741"/>
              </a:cxn>
              <a:cxn ang="0">
                <a:pos x="791667811" y="932450247"/>
              </a:cxn>
              <a:cxn ang="0">
                <a:pos x="527779884" y="1068209105"/>
              </a:cxn>
              <a:cxn ang="0">
                <a:pos x="263889942" y="932450247"/>
              </a:cxn>
              <a:cxn ang="0">
                <a:pos x="0" y="800263741"/>
              </a:cxn>
              <a:cxn ang="0">
                <a:pos x="0" y="535890729"/>
              </a:cxn>
              <a:cxn ang="0">
                <a:pos x="0" y="271517717"/>
              </a:cxn>
              <a:cxn ang="0">
                <a:pos x="263889942" y="135758859"/>
              </a:cxn>
              <a:cxn ang="0">
                <a:pos x="527779884" y="0"/>
              </a:cxn>
              <a:cxn ang="0">
                <a:pos x="527779884" y="0"/>
              </a:cxn>
            </a:cxnLst>
            <a:rect l="0" t="0" r="0" b="0"/>
            <a:pathLst>
              <a:path w="260" h="299">
                <a:moveTo>
                  <a:pt x="130" y="0"/>
                </a:moveTo>
                <a:lnTo>
                  <a:pt x="195" y="38"/>
                </a:lnTo>
                <a:lnTo>
                  <a:pt x="260" y="76"/>
                </a:lnTo>
                <a:lnTo>
                  <a:pt x="260" y="150"/>
                </a:lnTo>
                <a:lnTo>
                  <a:pt x="260" y="224"/>
                </a:lnTo>
                <a:lnTo>
                  <a:pt x="195" y="261"/>
                </a:lnTo>
                <a:lnTo>
                  <a:pt x="130" y="299"/>
                </a:lnTo>
                <a:lnTo>
                  <a:pt x="65" y="261"/>
                </a:lnTo>
                <a:lnTo>
                  <a:pt x="0" y="224"/>
                </a:lnTo>
                <a:lnTo>
                  <a:pt x="0" y="150"/>
                </a:lnTo>
                <a:lnTo>
                  <a:pt x="0" y="76"/>
                </a:lnTo>
                <a:lnTo>
                  <a:pt x="65" y="38"/>
                </a:lnTo>
                <a:lnTo>
                  <a:pt x="130" y="0"/>
                </a:lnTo>
                <a:close/>
              </a:path>
            </a:pathLst>
          </a:custGeom>
          <a:solidFill>
            <a:srgbClr val="A6A6A6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393" name="Freeform 10"/>
          <p:cNvSpPr/>
          <p:nvPr/>
        </p:nvSpPr>
        <p:spPr>
          <a:xfrm>
            <a:off x="4872038" y="2479675"/>
            <a:ext cx="520700" cy="565150"/>
          </a:xfrm>
          <a:custGeom>
            <a:avLst/>
            <a:gdLst/>
            <a:ahLst/>
            <a:cxnLst>
              <a:cxn ang="0">
                <a:pos x="521370048" y="0"/>
              </a:cxn>
              <a:cxn ang="0">
                <a:pos x="786127834" y="135758859"/>
              </a:cxn>
              <a:cxn ang="0">
                <a:pos x="1050885620" y="271517717"/>
              </a:cxn>
              <a:cxn ang="0">
                <a:pos x="1050885620" y="535890729"/>
              </a:cxn>
              <a:cxn ang="0">
                <a:pos x="1050885620" y="796691388"/>
              </a:cxn>
              <a:cxn ang="0">
                <a:pos x="786127834" y="932450247"/>
              </a:cxn>
              <a:cxn ang="0">
                <a:pos x="521370048" y="1068209105"/>
              </a:cxn>
              <a:cxn ang="0">
                <a:pos x="256612262" y="932450247"/>
              </a:cxn>
              <a:cxn ang="0">
                <a:pos x="0" y="796691388"/>
              </a:cxn>
              <a:cxn ang="0">
                <a:pos x="0" y="535890729"/>
              </a:cxn>
              <a:cxn ang="0">
                <a:pos x="0" y="271517717"/>
              </a:cxn>
              <a:cxn ang="0">
                <a:pos x="256612262" y="135758859"/>
              </a:cxn>
              <a:cxn ang="0">
                <a:pos x="521370048" y="0"/>
              </a:cxn>
              <a:cxn ang="0">
                <a:pos x="521370048" y="0"/>
              </a:cxn>
            </a:cxnLst>
            <a:rect l="0" t="0" r="0" b="0"/>
            <a:pathLst>
              <a:path w="258" h="299">
                <a:moveTo>
                  <a:pt x="128" y="0"/>
                </a:moveTo>
                <a:lnTo>
                  <a:pt x="193" y="38"/>
                </a:lnTo>
                <a:lnTo>
                  <a:pt x="258" y="76"/>
                </a:lnTo>
                <a:lnTo>
                  <a:pt x="258" y="150"/>
                </a:lnTo>
                <a:lnTo>
                  <a:pt x="258" y="223"/>
                </a:lnTo>
                <a:lnTo>
                  <a:pt x="193" y="261"/>
                </a:lnTo>
                <a:lnTo>
                  <a:pt x="128" y="299"/>
                </a:lnTo>
                <a:lnTo>
                  <a:pt x="63" y="261"/>
                </a:lnTo>
                <a:lnTo>
                  <a:pt x="0" y="223"/>
                </a:lnTo>
                <a:lnTo>
                  <a:pt x="0" y="150"/>
                </a:lnTo>
                <a:lnTo>
                  <a:pt x="0" y="76"/>
                </a:lnTo>
                <a:lnTo>
                  <a:pt x="63" y="38"/>
                </a:lnTo>
                <a:lnTo>
                  <a:pt x="128" y="0"/>
                </a:lnTo>
                <a:close/>
              </a:path>
            </a:pathLst>
          </a:custGeom>
          <a:solidFill>
            <a:srgbClr val="404040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394" name="Freeform 11"/>
          <p:cNvSpPr/>
          <p:nvPr/>
        </p:nvSpPr>
        <p:spPr>
          <a:xfrm>
            <a:off x="3719513" y="4462463"/>
            <a:ext cx="520700" cy="560387"/>
          </a:xfrm>
          <a:custGeom>
            <a:avLst/>
            <a:gdLst/>
            <a:ahLst/>
            <a:cxnLst>
              <a:cxn ang="0">
                <a:pos x="529515572" y="0"/>
              </a:cxn>
              <a:cxn ang="0">
                <a:pos x="786127834" y="128164469"/>
              </a:cxn>
              <a:cxn ang="0">
                <a:pos x="1050885620" y="263447929"/>
              </a:cxn>
              <a:cxn ang="0">
                <a:pos x="1050885620" y="526895858"/>
              </a:cxn>
              <a:cxn ang="0">
                <a:pos x="1050885620" y="793904225"/>
              </a:cxn>
              <a:cxn ang="0">
                <a:pos x="786127834" y="929187685"/>
              </a:cxn>
              <a:cxn ang="0">
                <a:pos x="529515572" y="1057352154"/>
              </a:cxn>
              <a:cxn ang="0">
                <a:pos x="264757786" y="929187685"/>
              </a:cxn>
              <a:cxn ang="0">
                <a:pos x="0" y="793904225"/>
              </a:cxn>
              <a:cxn ang="0">
                <a:pos x="0" y="526895858"/>
              </a:cxn>
              <a:cxn ang="0">
                <a:pos x="0" y="263447929"/>
              </a:cxn>
              <a:cxn ang="0">
                <a:pos x="264757786" y="128164469"/>
              </a:cxn>
              <a:cxn ang="0">
                <a:pos x="529515572" y="0"/>
              </a:cxn>
              <a:cxn ang="0">
                <a:pos x="529515572" y="0"/>
              </a:cxn>
            </a:cxnLst>
            <a:rect l="0" t="0" r="0" b="0"/>
            <a:pathLst>
              <a:path w="258" h="297">
                <a:moveTo>
                  <a:pt x="130" y="0"/>
                </a:moveTo>
                <a:lnTo>
                  <a:pt x="193" y="36"/>
                </a:lnTo>
                <a:lnTo>
                  <a:pt x="258" y="74"/>
                </a:lnTo>
                <a:lnTo>
                  <a:pt x="258" y="148"/>
                </a:lnTo>
                <a:lnTo>
                  <a:pt x="258" y="223"/>
                </a:lnTo>
                <a:lnTo>
                  <a:pt x="193" y="261"/>
                </a:lnTo>
                <a:lnTo>
                  <a:pt x="130" y="297"/>
                </a:lnTo>
                <a:lnTo>
                  <a:pt x="65" y="261"/>
                </a:lnTo>
                <a:lnTo>
                  <a:pt x="0" y="223"/>
                </a:lnTo>
                <a:lnTo>
                  <a:pt x="0" y="148"/>
                </a:lnTo>
                <a:lnTo>
                  <a:pt x="0" y="74"/>
                </a:lnTo>
                <a:lnTo>
                  <a:pt x="65" y="36"/>
                </a:lnTo>
                <a:lnTo>
                  <a:pt x="130" y="0"/>
                </a:lnTo>
                <a:close/>
              </a:path>
            </a:pathLst>
          </a:custGeom>
          <a:solidFill>
            <a:srgbClr val="92D050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395" name="Freeform 13"/>
          <p:cNvSpPr/>
          <p:nvPr/>
        </p:nvSpPr>
        <p:spPr>
          <a:xfrm>
            <a:off x="6550025" y="5364163"/>
            <a:ext cx="290513" cy="314325"/>
          </a:xfrm>
          <a:custGeom>
            <a:avLst/>
            <a:gdLst/>
            <a:ahLst/>
            <a:cxnLst>
              <a:cxn ang="0">
                <a:pos x="293048936" y="0"/>
              </a:cxn>
              <a:cxn ang="0">
                <a:pos x="439572396" y="78880427"/>
              </a:cxn>
              <a:cxn ang="0">
                <a:pos x="586095855" y="150588184"/>
              </a:cxn>
              <a:cxn ang="0">
                <a:pos x="586095855" y="297591928"/>
              </a:cxn>
              <a:cxn ang="0">
                <a:pos x="586095855" y="444593777"/>
              </a:cxn>
              <a:cxn ang="0">
                <a:pos x="439572396" y="516301535"/>
              </a:cxn>
              <a:cxn ang="0">
                <a:pos x="293048936" y="595181962"/>
              </a:cxn>
              <a:cxn ang="0">
                <a:pos x="146523459" y="516301535"/>
              </a:cxn>
              <a:cxn ang="0">
                <a:pos x="0" y="444593777"/>
              </a:cxn>
              <a:cxn ang="0">
                <a:pos x="0" y="297591928"/>
              </a:cxn>
              <a:cxn ang="0">
                <a:pos x="0" y="150588184"/>
              </a:cxn>
              <a:cxn ang="0">
                <a:pos x="146523459" y="78880427"/>
              </a:cxn>
              <a:cxn ang="0">
                <a:pos x="293048936" y="0"/>
              </a:cxn>
              <a:cxn ang="0">
                <a:pos x="293048936" y="0"/>
              </a:cxn>
            </a:cxnLst>
            <a:rect l="0" t="0" r="0" b="0"/>
            <a:pathLst>
              <a:path w="144" h="166">
                <a:moveTo>
                  <a:pt x="72" y="0"/>
                </a:moveTo>
                <a:lnTo>
                  <a:pt x="108" y="22"/>
                </a:lnTo>
                <a:lnTo>
                  <a:pt x="144" y="42"/>
                </a:lnTo>
                <a:lnTo>
                  <a:pt x="144" y="83"/>
                </a:lnTo>
                <a:lnTo>
                  <a:pt x="144" y="124"/>
                </a:lnTo>
                <a:lnTo>
                  <a:pt x="108" y="144"/>
                </a:lnTo>
                <a:lnTo>
                  <a:pt x="72" y="166"/>
                </a:lnTo>
                <a:lnTo>
                  <a:pt x="36" y="144"/>
                </a:lnTo>
                <a:lnTo>
                  <a:pt x="0" y="124"/>
                </a:lnTo>
                <a:lnTo>
                  <a:pt x="0" y="83"/>
                </a:lnTo>
                <a:lnTo>
                  <a:pt x="0" y="42"/>
                </a:lnTo>
                <a:lnTo>
                  <a:pt x="36" y="22"/>
                </a:lnTo>
                <a:lnTo>
                  <a:pt x="72" y="0"/>
                </a:lnTo>
                <a:close/>
              </a:path>
            </a:pathLst>
          </a:custGeom>
          <a:solidFill>
            <a:srgbClr val="FFC000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396" name="Freeform 14"/>
          <p:cNvSpPr/>
          <p:nvPr/>
        </p:nvSpPr>
        <p:spPr>
          <a:xfrm>
            <a:off x="4589463" y="3462338"/>
            <a:ext cx="285750" cy="314325"/>
          </a:xfrm>
          <a:custGeom>
            <a:avLst/>
            <a:gdLst/>
            <a:ahLst/>
            <a:cxnLst>
              <a:cxn ang="0">
                <a:pos x="283461988" y="0"/>
              </a:cxn>
              <a:cxn ang="0">
                <a:pos x="429240771" y="78880427"/>
              </a:cxn>
              <a:cxn ang="0">
                <a:pos x="575021567" y="150588184"/>
              </a:cxn>
              <a:cxn ang="0">
                <a:pos x="575021567" y="297591928"/>
              </a:cxn>
              <a:cxn ang="0">
                <a:pos x="575021567" y="448180112"/>
              </a:cxn>
              <a:cxn ang="0">
                <a:pos x="429240771" y="516301535"/>
              </a:cxn>
              <a:cxn ang="0">
                <a:pos x="283461988" y="595181962"/>
              </a:cxn>
              <a:cxn ang="0">
                <a:pos x="137681192" y="516301535"/>
              </a:cxn>
              <a:cxn ang="0">
                <a:pos x="0" y="448180112"/>
              </a:cxn>
              <a:cxn ang="0">
                <a:pos x="0" y="297591928"/>
              </a:cxn>
              <a:cxn ang="0">
                <a:pos x="0" y="150588184"/>
              </a:cxn>
              <a:cxn ang="0">
                <a:pos x="137681192" y="78880427"/>
              </a:cxn>
              <a:cxn ang="0">
                <a:pos x="283461988" y="0"/>
              </a:cxn>
              <a:cxn ang="0">
                <a:pos x="283461988" y="0"/>
              </a:cxn>
            </a:cxnLst>
            <a:rect l="0" t="0" r="0" b="0"/>
            <a:pathLst>
              <a:path w="142" h="166">
                <a:moveTo>
                  <a:pt x="70" y="0"/>
                </a:moveTo>
                <a:lnTo>
                  <a:pt x="106" y="22"/>
                </a:lnTo>
                <a:lnTo>
                  <a:pt x="142" y="42"/>
                </a:lnTo>
                <a:lnTo>
                  <a:pt x="142" y="83"/>
                </a:lnTo>
                <a:lnTo>
                  <a:pt x="142" y="125"/>
                </a:lnTo>
                <a:lnTo>
                  <a:pt x="106" y="144"/>
                </a:lnTo>
                <a:lnTo>
                  <a:pt x="70" y="166"/>
                </a:lnTo>
                <a:lnTo>
                  <a:pt x="34" y="144"/>
                </a:lnTo>
                <a:lnTo>
                  <a:pt x="0" y="125"/>
                </a:lnTo>
                <a:lnTo>
                  <a:pt x="0" y="83"/>
                </a:lnTo>
                <a:lnTo>
                  <a:pt x="0" y="42"/>
                </a:lnTo>
                <a:lnTo>
                  <a:pt x="34" y="22"/>
                </a:lnTo>
                <a:lnTo>
                  <a:pt x="70" y="0"/>
                </a:lnTo>
                <a:close/>
              </a:path>
            </a:pathLst>
          </a:custGeom>
          <a:solidFill>
            <a:srgbClr val="92D050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397" name="Freeform 15"/>
          <p:cNvSpPr/>
          <p:nvPr/>
        </p:nvSpPr>
        <p:spPr>
          <a:xfrm>
            <a:off x="5565775" y="2986088"/>
            <a:ext cx="287338" cy="311150"/>
          </a:xfrm>
          <a:custGeom>
            <a:avLst/>
            <a:gdLst/>
            <a:ahLst/>
            <a:cxnLst>
              <a:cxn ang="0">
                <a:pos x="286619655" y="0"/>
              </a:cxn>
              <a:cxn ang="0">
                <a:pos x="434026073" y="71991383"/>
              </a:cxn>
              <a:cxn ang="0">
                <a:pos x="581430467" y="143982765"/>
              </a:cxn>
              <a:cxn ang="0">
                <a:pos x="581430467" y="291566523"/>
              </a:cxn>
              <a:cxn ang="0">
                <a:pos x="581430467" y="442749375"/>
              </a:cxn>
              <a:cxn ang="0">
                <a:pos x="434026073" y="514740757"/>
              </a:cxn>
              <a:cxn ang="0">
                <a:pos x="286619655" y="590331235"/>
              </a:cxn>
              <a:cxn ang="0">
                <a:pos x="147404394" y="514740757"/>
              </a:cxn>
              <a:cxn ang="0">
                <a:pos x="0" y="442749375"/>
              </a:cxn>
              <a:cxn ang="0">
                <a:pos x="0" y="291566523"/>
              </a:cxn>
              <a:cxn ang="0">
                <a:pos x="0" y="143982765"/>
              </a:cxn>
              <a:cxn ang="0">
                <a:pos x="147404394" y="71991383"/>
              </a:cxn>
              <a:cxn ang="0">
                <a:pos x="286619655" y="0"/>
              </a:cxn>
              <a:cxn ang="0">
                <a:pos x="286619655" y="0"/>
              </a:cxn>
            </a:cxnLst>
            <a:rect l="0" t="0" r="0" b="0"/>
            <a:pathLst>
              <a:path w="142" h="164">
                <a:moveTo>
                  <a:pt x="70" y="0"/>
                </a:moveTo>
                <a:lnTo>
                  <a:pt x="106" y="20"/>
                </a:lnTo>
                <a:lnTo>
                  <a:pt x="142" y="40"/>
                </a:lnTo>
                <a:lnTo>
                  <a:pt x="142" y="81"/>
                </a:lnTo>
                <a:lnTo>
                  <a:pt x="142" y="123"/>
                </a:lnTo>
                <a:lnTo>
                  <a:pt x="106" y="143"/>
                </a:lnTo>
                <a:lnTo>
                  <a:pt x="70" y="164"/>
                </a:lnTo>
                <a:lnTo>
                  <a:pt x="36" y="143"/>
                </a:lnTo>
                <a:lnTo>
                  <a:pt x="0" y="123"/>
                </a:lnTo>
                <a:lnTo>
                  <a:pt x="0" y="81"/>
                </a:lnTo>
                <a:lnTo>
                  <a:pt x="0" y="40"/>
                </a:lnTo>
                <a:lnTo>
                  <a:pt x="36" y="20"/>
                </a:lnTo>
                <a:lnTo>
                  <a:pt x="70" y="0"/>
                </a:lnTo>
                <a:close/>
              </a:path>
            </a:pathLst>
          </a:custGeom>
          <a:solidFill>
            <a:srgbClr val="7E7E7D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398" name="Freeform 16"/>
          <p:cNvSpPr/>
          <p:nvPr/>
        </p:nvSpPr>
        <p:spPr>
          <a:xfrm>
            <a:off x="6143625" y="4602163"/>
            <a:ext cx="287338" cy="309562"/>
          </a:xfrm>
          <a:custGeom>
            <a:avLst/>
            <a:gdLst/>
            <a:ahLst/>
            <a:cxnLst>
              <a:cxn ang="0">
                <a:pos x="290701663" y="0"/>
              </a:cxn>
              <a:cxn ang="0">
                <a:pos x="436052495" y="71257775"/>
              </a:cxn>
              <a:cxn ang="0">
                <a:pos x="577364519" y="138953699"/>
              </a:cxn>
              <a:cxn ang="0">
                <a:pos x="577364519" y="288596725"/>
              </a:cxn>
              <a:cxn ang="0">
                <a:pos x="577364519" y="434677900"/>
              </a:cxn>
              <a:cxn ang="0">
                <a:pos x="436052495" y="513063151"/>
              </a:cxn>
              <a:cxn ang="0">
                <a:pos x="290701663" y="584320926"/>
              </a:cxn>
              <a:cxn ang="0">
                <a:pos x="145350832" y="513063151"/>
              </a:cxn>
              <a:cxn ang="0">
                <a:pos x="0" y="434677900"/>
              </a:cxn>
              <a:cxn ang="0">
                <a:pos x="0" y="288596725"/>
              </a:cxn>
              <a:cxn ang="0">
                <a:pos x="0" y="138953699"/>
              </a:cxn>
              <a:cxn ang="0">
                <a:pos x="145350832" y="71257775"/>
              </a:cxn>
              <a:cxn ang="0">
                <a:pos x="290701663" y="0"/>
              </a:cxn>
              <a:cxn ang="0">
                <a:pos x="290701663" y="0"/>
              </a:cxn>
            </a:cxnLst>
            <a:rect l="0" t="0" r="0" b="0"/>
            <a:pathLst>
              <a:path w="143" h="164">
                <a:moveTo>
                  <a:pt x="72" y="0"/>
                </a:moveTo>
                <a:lnTo>
                  <a:pt x="108" y="20"/>
                </a:lnTo>
                <a:lnTo>
                  <a:pt x="143" y="39"/>
                </a:lnTo>
                <a:lnTo>
                  <a:pt x="143" y="81"/>
                </a:lnTo>
                <a:lnTo>
                  <a:pt x="143" y="122"/>
                </a:lnTo>
                <a:lnTo>
                  <a:pt x="108" y="144"/>
                </a:lnTo>
                <a:lnTo>
                  <a:pt x="72" y="164"/>
                </a:lnTo>
                <a:lnTo>
                  <a:pt x="36" y="144"/>
                </a:lnTo>
                <a:lnTo>
                  <a:pt x="0" y="122"/>
                </a:lnTo>
                <a:lnTo>
                  <a:pt x="0" y="81"/>
                </a:lnTo>
                <a:lnTo>
                  <a:pt x="0" y="39"/>
                </a:lnTo>
                <a:lnTo>
                  <a:pt x="36" y="20"/>
                </a:lnTo>
                <a:lnTo>
                  <a:pt x="72" y="0"/>
                </a:lnTo>
                <a:close/>
              </a:path>
            </a:pathLst>
          </a:custGeom>
          <a:solidFill>
            <a:srgbClr val="7E7E7D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399" name="Freeform 17"/>
          <p:cNvSpPr/>
          <p:nvPr/>
        </p:nvSpPr>
        <p:spPr>
          <a:xfrm>
            <a:off x="4432300" y="4308475"/>
            <a:ext cx="285750" cy="314325"/>
          </a:xfrm>
          <a:custGeom>
            <a:avLst/>
            <a:gdLst/>
            <a:ahLst/>
            <a:cxnLst>
              <a:cxn ang="0">
                <a:pos x="283461988" y="0"/>
              </a:cxn>
              <a:cxn ang="0">
                <a:pos x="429240771" y="78880427"/>
              </a:cxn>
              <a:cxn ang="0">
                <a:pos x="575021567" y="147001850"/>
              </a:cxn>
              <a:cxn ang="0">
                <a:pos x="575021567" y="297591928"/>
              </a:cxn>
              <a:cxn ang="0">
                <a:pos x="575021567" y="444593777"/>
              </a:cxn>
              <a:cxn ang="0">
                <a:pos x="429240771" y="516301535"/>
              </a:cxn>
              <a:cxn ang="0">
                <a:pos x="283461988" y="595181962"/>
              </a:cxn>
              <a:cxn ang="0">
                <a:pos x="137681192" y="516301535"/>
              </a:cxn>
              <a:cxn ang="0">
                <a:pos x="0" y="444593777"/>
              </a:cxn>
              <a:cxn ang="0">
                <a:pos x="0" y="297591928"/>
              </a:cxn>
              <a:cxn ang="0">
                <a:pos x="0" y="147001850"/>
              </a:cxn>
              <a:cxn ang="0">
                <a:pos x="137681192" y="78880427"/>
              </a:cxn>
              <a:cxn ang="0">
                <a:pos x="283461988" y="0"/>
              </a:cxn>
              <a:cxn ang="0">
                <a:pos x="283461988" y="0"/>
              </a:cxn>
            </a:cxnLst>
            <a:rect l="0" t="0" r="0" b="0"/>
            <a:pathLst>
              <a:path w="142" h="166">
                <a:moveTo>
                  <a:pt x="70" y="0"/>
                </a:moveTo>
                <a:lnTo>
                  <a:pt x="106" y="22"/>
                </a:lnTo>
                <a:lnTo>
                  <a:pt x="142" y="41"/>
                </a:lnTo>
                <a:lnTo>
                  <a:pt x="142" y="83"/>
                </a:lnTo>
                <a:lnTo>
                  <a:pt x="142" y="124"/>
                </a:lnTo>
                <a:lnTo>
                  <a:pt x="106" y="144"/>
                </a:lnTo>
                <a:lnTo>
                  <a:pt x="70" y="166"/>
                </a:lnTo>
                <a:lnTo>
                  <a:pt x="34" y="144"/>
                </a:lnTo>
                <a:lnTo>
                  <a:pt x="0" y="124"/>
                </a:lnTo>
                <a:lnTo>
                  <a:pt x="0" y="83"/>
                </a:lnTo>
                <a:lnTo>
                  <a:pt x="0" y="41"/>
                </a:lnTo>
                <a:lnTo>
                  <a:pt x="34" y="22"/>
                </a:lnTo>
                <a:lnTo>
                  <a:pt x="70" y="0"/>
                </a:lnTo>
                <a:close/>
              </a:path>
            </a:pathLst>
          </a:custGeom>
          <a:solidFill>
            <a:srgbClr val="7F7F7F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400" name="Freeform 18"/>
          <p:cNvSpPr/>
          <p:nvPr/>
        </p:nvSpPr>
        <p:spPr>
          <a:xfrm>
            <a:off x="7162800" y="3586163"/>
            <a:ext cx="290513" cy="314325"/>
          </a:xfrm>
          <a:custGeom>
            <a:avLst/>
            <a:gdLst/>
            <a:ahLst/>
            <a:cxnLst>
              <a:cxn ang="0">
                <a:pos x="293048936" y="0"/>
              </a:cxn>
              <a:cxn ang="0">
                <a:pos x="439572396" y="78880427"/>
              </a:cxn>
              <a:cxn ang="0">
                <a:pos x="586095855" y="150588184"/>
              </a:cxn>
              <a:cxn ang="0">
                <a:pos x="586095855" y="297591928"/>
              </a:cxn>
              <a:cxn ang="0">
                <a:pos x="586095855" y="448180112"/>
              </a:cxn>
              <a:cxn ang="0">
                <a:pos x="439572396" y="516301535"/>
              </a:cxn>
              <a:cxn ang="0">
                <a:pos x="293048936" y="595181962"/>
              </a:cxn>
              <a:cxn ang="0">
                <a:pos x="146523459" y="516301535"/>
              </a:cxn>
              <a:cxn ang="0">
                <a:pos x="0" y="448180112"/>
              </a:cxn>
              <a:cxn ang="0">
                <a:pos x="0" y="297591928"/>
              </a:cxn>
              <a:cxn ang="0">
                <a:pos x="0" y="150588184"/>
              </a:cxn>
              <a:cxn ang="0">
                <a:pos x="146523459" y="78880427"/>
              </a:cxn>
              <a:cxn ang="0">
                <a:pos x="293048936" y="0"/>
              </a:cxn>
              <a:cxn ang="0">
                <a:pos x="293048936" y="0"/>
              </a:cxn>
            </a:cxnLst>
            <a:rect l="0" t="0" r="0" b="0"/>
            <a:pathLst>
              <a:path w="144" h="166">
                <a:moveTo>
                  <a:pt x="72" y="0"/>
                </a:moveTo>
                <a:lnTo>
                  <a:pt x="108" y="22"/>
                </a:lnTo>
                <a:lnTo>
                  <a:pt x="144" y="42"/>
                </a:lnTo>
                <a:lnTo>
                  <a:pt x="144" y="83"/>
                </a:lnTo>
                <a:lnTo>
                  <a:pt x="144" y="125"/>
                </a:lnTo>
                <a:lnTo>
                  <a:pt x="108" y="144"/>
                </a:lnTo>
                <a:lnTo>
                  <a:pt x="72" y="166"/>
                </a:lnTo>
                <a:lnTo>
                  <a:pt x="36" y="144"/>
                </a:lnTo>
                <a:lnTo>
                  <a:pt x="0" y="125"/>
                </a:lnTo>
                <a:lnTo>
                  <a:pt x="0" y="83"/>
                </a:lnTo>
                <a:lnTo>
                  <a:pt x="0" y="42"/>
                </a:lnTo>
                <a:lnTo>
                  <a:pt x="36" y="22"/>
                </a:lnTo>
                <a:lnTo>
                  <a:pt x="72" y="0"/>
                </a:lnTo>
                <a:close/>
              </a:path>
            </a:pathLst>
          </a:custGeom>
          <a:solidFill>
            <a:srgbClr val="92D050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401" name="Freeform 19"/>
          <p:cNvSpPr/>
          <p:nvPr/>
        </p:nvSpPr>
        <p:spPr>
          <a:xfrm>
            <a:off x="5187950" y="4913313"/>
            <a:ext cx="287338" cy="314325"/>
          </a:xfrm>
          <a:custGeom>
            <a:avLst/>
            <a:gdLst/>
            <a:ahLst/>
            <a:cxnLst>
              <a:cxn ang="0">
                <a:pos x="294810812" y="0"/>
              </a:cxn>
              <a:cxn ang="0">
                <a:pos x="442215206" y="78880427"/>
              </a:cxn>
              <a:cxn ang="0">
                <a:pos x="581430467" y="150588184"/>
              </a:cxn>
              <a:cxn ang="0">
                <a:pos x="581430467" y="297591928"/>
              </a:cxn>
              <a:cxn ang="0">
                <a:pos x="581430467" y="448180112"/>
              </a:cxn>
              <a:cxn ang="0">
                <a:pos x="442215206" y="519887869"/>
              </a:cxn>
              <a:cxn ang="0">
                <a:pos x="294810812" y="595181962"/>
              </a:cxn>
              <a:cxn ang="0">
                <a:pos x="147404394" y="519887869"/>
              </a:cxn>
              <a:cxn ang="0">
                <a:pos x="0" y="448180112"/>
              </a:cxn>
              <a:cxn ang="0">
                <a:pos x="0" y="297591928"/>
              </a:cxn>
              <a:cxn ang="0">
                <a:pos x="0" y="150588184"/>
              </a:cxn>
              <a:cxn ang="0">
                <a:pos x="147404394" y="78880427"/>
              </a:cxn>
              <a:cxn ang="0">
                <a:pos x="294810812" y="0"/>
              </a:cxn>
              <a:cxn ang="0">
                <a:pos x="294810812" y="0"/>
              </a:cxn>
            </a:cxnLst>
            <a:rect l="0" t="0" r="0" b="0"/>
            <a:pathLst>
              <a:path w="142" h="166">
                <a:moveTo>
                  <a:pt x="72" y="0"/>
                </a:moveTo>
                <a:lnTo>
                  <a:pt x="108" y="22"/>
                </a:lnTo>
                <a:lnTo>
                  <a:pt x="142" y="42"/>
                </a:lnTo>
                <a:lnTo>
                  <a:pt x="142" y="83"/>
                </a:lnTo>
                <a:lnTo>
                  <a:pt x="142" y="125"/>
                </a:lnTo>
                <a:lnTo>
                  <a:pt x="108" y="145"/>
                </a:lnTo>
                <a:lnTo>
                  <a:pt x="72" y="166"/>
                </a:lnTo>
                <a:lnTo>
                  <a:pt x="36" y="145"/>
                </a:lnTo>
                <a:lnTo>
                  <a:pt x="0" y="125"/>
                </a:lnTo>
                <a:lnTo>
                  <a:pt x="0" y="83"/>
                </a:lnTo>
                <a:lnTo>
                  <a:pt x="0" y="42"/>
                </a:lnTo>
                <a:lnTo>
                  <a:pt x="36" y="22"/>
                </a:lnTo>
                <a:lnTo>
                  <a:pt x="72" y="0"/>
                </a:lnTo>
                <a:close/>
              </a:path>
            </a:pathLst>
          </a:custGeom>
          <a:solidFill>
            <a:srgbClr val="92D050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402" name="Freeform 20"/>
          <p:cNvSpPr/>
          <p:nvPr/>
        </p:nvSpPr>
        <p:spPr>
          <a:xfrm>
            <a:off x="6013450" y="3665538"/>
            <a:ext cx="287338" cy="312737"/>
          </a:xfrm>
          <a:custGeom>
            <a:avLst/>
            <a:gdLst/>
            <a:ahLst/>
            <a:cxnLst>
              <a:cxn ang="0">
                <a:pos x="294810812" y="0"/>
              </a:cxn>
              <a:cxn ang="0">
                <a:pos x="442215206" y="75441641"/>
              </a:cxn>
              <a:cxn ang="0">
                <a:pos x="581430467" y="147289650"/>
              </a:cxn>
              <a:cxn ang="0">
                <a:pos x="581430467" y="298172933"/>
              </a:cxn>
              <a:cxn ang="0">
                <a:pos x="581430467" y="445464478"/>
              </a:cxn>
              <a:cxn ang="0">
                <a:pos x="442215206" y="517312487"/>
              </a:cxn>
              <a:cxn ang="0">
                <a:pos x="294810812" y="592754128"/>
              </a:cxn>
              <a:cxn ang="0">
                <a:pos x="147404394" y="517312487"/>
              </a:cxn>
              <a:cxn ang="0">
                <a:pos x="0" y="445464478"/>
              </a:cxn>
              <a:cxn ang="0">
                <a:pos x="0" y="298172933"/>
              </a:cxn>
              <a:cxn ang="0">
                <a:pos x="0" y="147289650"/>
              </a:cxn>
              <a:cxn ang="0">
                <a:pos x="147404394" y="75441641"/>
              </a:cxn>
              <a:cxn ang="0">
                <a:pos x="294810812" y="0"/>
              </a:cxn>
              <a:cxn ang="0">
                <a:pos x="294810812" y="0"/>
              </a:cxn>
            </a:cxnLst>
            <a:rect l="0" t="0" r="0" b="0"/>
            <a:pathLst>
              <a:path w="142" h="165">
                <a:moveTo>
                  <a:pt x="72" y="0"/>
                </a:moveTo>
                <a:lnTo>
                  <a:pt x="108" y="21"/>
                </a:lnTo>
                <a:lnTo>
                  <a:pt x="142" y="41"/>
                </a:lnTo>
                <a:lnTo>
                  <a:pt x="142" y="83"/>
                </a:lnTo>
                <a:lnTo>
                  <a:pt x="142" y="124"/>
                </a:lnTo>
                <a:lnTo>
                  <a:pt x="108" y="144"/>
                </a:lnTo>
                <a:lnTo>
                  <a:pt x="72" y="165"/>
                </a:lnTo>
                <a:lnTo>
                  <a:pt x="36" y="144"/>
                </a:lnTo>
                <a:lnTo>
                  <a:pt x="0" y="124"/>
                </a:lnTo>
                <a:lnTo>
                  <a:pt x="0" y="83"/>
                </a:lnTo>
                <a:lnTo>
                  <a:pt x="0" y="41"/>
                </a:lnTo>
                <a:lnTo>
                  <a:pt x="36" y="21"/>
                </a:lnTo>
                <a:lnTo>
                  <a:pt x="72" y="0"/>
                </a:lnTo>
                <a:close/>
              </a:path>
            </a:pathLst>
          </a:custGeom>
          <a:solidFill>
            <a:srgbClr val="595959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403" name="Freeform 6"/>
          <p:cNvSpPr/>
          <p:nvPr/>
        </p:nvSpPr>
        <p:spPr>
          <a:xfrm>
            <a:off x="4833938" y="1679575"/>
            <a:ext cx="517525" cy="565150"/>
          </a:xfrm>
          <a:custGeom>
            <a:avLst/>
            <a:gdLst/>
            <a:ahLst/>
            <a:cxnLst>
              <a:cxn ang="0">
                <a:pos x="519047369" y="0"/>
              </a:cxn>
              <a:cxn ang="0">
                <a:pos x="778569040" y="135758859"/>
              </a:cxn>
              <a:cxn ang="0">
                <a:pos x="1042148349" y="271517717"/>
              </a:cxn>
              <a:cxn ang="0">
                <a:pos x="1042148349" y="535890729"/>
              </a:cxn>
              <a:cxn ang="0">
                <a:pos x="1042148349" y="800263741"/>
              </a:cxn>
              <a:cxn ang="0">
                <a:pos x="778569040" y="932450247"/>
              </a:cxn>
              <a:cxn ang="0">
                <a:pos x="519047369" y="1068209105"/>
              </a:cxn>
              <a:cxn ang="0">
                <a:pos x="255468061" y="932450247"/>
              </a:cxn>
              <a:cxn ang="0">
                <a:pos x="0" y="800263741"/>
              </a:cxn>
              <a:cxn ang="0">
                <a:pos x="0" y="535890729"/>
              </a:cxn>
              <a:cxn ang="0">
                <a:pos x="0" y="271517717"/>
              </a:cxn>
              <a:cxn ang="0">
                <a:pos x="255468061" y="135758859"/>
              </a:cxn>
              <a:cxn ang="0">
                <a:pos x="519047369" y="0"/>
              </a:cxn>
              <a:cxn ang="0">
                <a:pos x="519047369" y="0"/>
              </a:cxn>
            </a:cxnLst>
            <a:rect l="0" t="0" r="0" b="0"/>
            <a:pathLst>
              <a:path w="257" h="299">
                <a:moveTo>
                  <a:pt x="128" y="0"/>
                </a:moveTo>
                <a:lnTo>
                  <a:pt x="192" y="38"/>
                </a:lnTo>
                <a:lnTo>
                  <a:pt x="257" y="76"/>
                </a:lnTo>
                <a:lnTo>
                  <a:pt x="257" y="150"/>
                </a:lnTo>
                <a:lnTo>
                  <a:pt x="257" y="224"/>
                </a:lnTo>
                <a:lnTo>
                  <a:pt x="192" y="261"/>
                </a:lnTo>
                <a:lnTo>
                  <a:pt x="128" y="299"/>
                </a:lnTo>
                <a:lnTo>
                  <a:pt x="63" y="261"/>
                </a:lnTo>
                <a:lnTo>
                  <a:pt x="0" y="224"/>
                </a:lnTo>
                <a:lnTo>
                  <a:pt x="0" y="150"/>
                </a:lnTo>
                <a:lnTo>
                  <a:pt x="0" y="76"/>
                </a:lnTo>
                <a:lnTo>
                  <a:pt x="63" y="38"/>
                </a:lnTo>
                <a:lnTo>
                  <a:pt x="128" y="0"/>
                </a:lnTo>
                <a:close/>
              </a:path>
            </a:pathLst>
          </a:custGeom>
          <a:solidFill>
            <a:srgbClr val="7F7F7F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404" name="Freeform 12"/>
          <p:cNvSpPr/>
          <p:nvPr/>
        </p:nvSpPr>
        <p:spPr>
          <a:xfrm>
            <a:off x="6659563" y="2898775"/>
            <a:ext cx="520700" cy="561975"/>
          </a:xfrm>
          <a:custGeom>
            <a:avLst/>
            <a:gdLst/>
            <a:ahLst/>
            <a:cxnLst>
              <a:cxn ang="0">
                <a:pos x="529515572" y="0"/>
              </a:cxn>
              <a:cxn ang="0">
                <a:pos x="794273358" y="128890953"/>
              </a:cxn>
              <a:cxn ang="0">
                <a:pos x="1050885620" y="261363787"/>
              </a:cxn>
              <a:cxn ang="0">
                <a:pos x="1050885620" y="526305671"/>
              </a:cxn>
              <a:cxn ang="0">
                <a:pos x="1050885620" y="798409425"/>
              </a:cxn>
              <a:cxn ang="0">
                <a:pos x="794273358" y="927300378"/>
              </a:cxn>
              <a:cxn ang="0">
                <a:pos x="529515572" y="1063353201"/>
              </a:cxn>
              <a:cxn ang="0">
                <a:pos x="264757786" y="927300378"/>
              </a:cxn>
              <a:cxn ang="0">
                <a:pos x="0" y="798409425"/>
              </a:cxn>
              <a:cxn ang="0">
                <a:pos x="0" y="526305671"/>
              </a:cxn>
              <a:cxn ang="0">
                <a:pos x="0" y="261363787"/>
              </a:cxn>
              <a:cxn ang="0">
                <a:pos x="264757786" y="128890953"/>
              </a:cxn>
              <a:cxn ang="0">
                <a:pos x="529515572" y="0"/>
              </a:cxn>
              <a:cxn ang="0">
                <a:pos x="529515572" y="0"/>
              </a:cxn>
            </a:cxnLst>
            <a:rect l="0" t="0" r="0" b="0"/>
            <a:pathLst>
              <a:path w="258" h="297">
                <a:moveTo>
                  <a:pt x="130" y="0"/>
                </a:moveTo>
                <a:lnTo>
                  <a:pt x="195" y="36"/>
                </a:lnTo>
                <a:lnTo>
                  <a:pt x="258" y="73"/>
                </a:lnTo>
                <a:lnTo>
                  <a:pt x="258" y="147"/>
                </a:lnTo>
                <a:lnTo>
                  <a:pt x="258" y="223"/>
                </a:lnTo>
                <a:lnTo>
                  <a:pt x="195" y="259"/>
                </a:lnTo>
                <a:lnTo>
                  <a:pt x="130" y="297"/>
                </a:lnTo>
                <a:lnTo>
                  <a:pt x="65" y="259"/>
                </a:lnTo>
                <a:lnTo>
                  <a:pt x="0" y="223"/>
                </a:lnTo>
                <a:lnTo>
                  <a:pt x="0" y="147"/>
                </a:lnTo>
                <a:lnTo>
                  <a:pt x="0" y="73"/>
                </a:lnTo>
                <a:lnTo>
                  <a:pt x="65" y="36"/>
                </a:lnTo>
                <a:lnTo>
                  <a:pt x="130" y="0"/>
                </a:lnTo>
                <a:close/>
              </a:path>
            </a:pathLst>
          </a:custGeom>
          <a:solidFill>
            <a:srgbClr val="92D050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405" name="TextBox 8"/>
          <p:cNvSpPr txBox="1"/>
          <p:nvPr/>
        </p:nvSpPr>
        <p:spPr>
          <a:xfrm>
            <a:off x="1539875" y="4559300"/>
            <a:ext cx="1522730" cy="3524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lvl="0" indent="0"/>
            <a:r>
              <a:rPr lang="zh-CN" altLang="en-US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五、 进度安排</a:t>
            </a:r>
            <a:endParaRPr lang="zh-CN" altLang="en-US" sz="1600" dirty="0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06" name="TextBox 9"/>
          <p:cNvSpPr txBox="1"/>
          <p:nvPr/>
        </p:nvSpPr>
        <p:spPr>
          <a:xfrm>
            <a:off x="8566150" y="2720975"/>
            <a:ext cx="2847975" cy="8401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/>
            <a:r>
              <a:rPr lang="zh-CN" altLang="en-US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三、研究思路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和技术路线</a:t>
            </a:r>
            <a:endParaRPr lang="zh-CN" altLang="en-US" sz="1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0"/>
            <a:r>
              <a:rPr lang="zh-CN" altLang="en-US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endParaRPr lang="zh-CN" altLang="en-US" sz="1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0"/>
            <a:r>
              <a:rPr lang="en-US" altLang="zh-CN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07" name="TextBox 11"/>
          <p:cNvSpPr txBox="1"/>
          <p:nvPr/>
        </p:nvSpPr>
        <p:spPr>
          <a:xfrm>
            <a:off x="352425" y="2579688"/>
            <a:ext cx="2829621" cy="338554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lvl="0" indent="0"/>
            <a:r>
              <a:rPr lang="zh-CN" altLang="en-US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一、 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课题研究</a:t>
            </a:r>
            <a:r>
              <a:rPr lang="zh-CN" altLang="en-US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16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意义及趋势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08" name="TextBox 12"/>
          <p:cNvSpPr txBox="1"/>
          <p:nvPr/>
        </p:nvSpPr>
        <p:spPr>
          <a:xfrm>
            <a:off x="5475288" y="2127250"/>
            <a:ext cx="3186112" cy="3524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lvl="0" indent="0"/>
            <a:r>
              <a:rPr lang="zh-CN" altLang="en-US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二、 主要研究内容、实现功能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09" name="任意多边形 2"/>
          <p:cNvSpPr/>
          <p:nvPr/>
        </p:nvSpPr>
        <p:spPr>
          <a:xfrm>
            <a:off x="8105775" y="2932113"/>
            <a:ext cx="460375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85565" y="0"/>
              </a:cxn>
            </a:cxnLst>
            <a:rect l="0" t="0" r="0" b="0"/>
            <a:pathLst>
              <a:path w="361950" h="1">
                <a:moveTo>
                  <a:pt x="0" y="0"/>
                </a:moveTo>
                <a:lnTo>
                  <a:pt x="361950" y="0"/>
                </a:lnTo>
              </a:path>
            </a:pathLst>
          </a:custGeom>
          <a:noFill/>
          <a:ln w="19050" cap="flat" cmpd="sng">
            <a:solidFill>
              <a:srgbClr val="373737"/>
            </a:solidFill>
            <a:prstDash val="sys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410" name="任意多边形 32"/>
          <p:cNvSpPr/>
          <p:nvPr/>
        </p:nvSpPr>
        <p:spPr>
          <a:xfrm>
            <a:off x="2952750" y="2760663"/>
            <a:ext cx="1847850" cy="889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433761" y="0"/>
              </a:cxn>
            </a:cxnLst>
            <a:rect l="0" t="0" r="0" b="0"/>
            <a:pathLst>
              <a:path w="361950" h="89192">
                <a:moveTo>
                  <a:pt x="0" y="0"/>
                </a:moveTo>
                <a:lnTo>
                  <a:pt x="361950" y="0"/>
                </a:lnTo>
              </a:path>
            </a:pathLst>
          </a:custGeom>
          <a:noFill/>
          <a:ln w="19050" cap="flat" cmpd="sng">
            <a:solidFill>
              <a:srgbClr val="373737"/>
            </a:solidFill>
            <a:prstDash val="sys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411" name="任意多边形 30"/>
          <p:cNvSpPr/>
          <p:nvPr/>
        </p:nvSpPr>
        <p:spPr>
          <a:xfrm>
            <a:off x="3062288" y="4757738"/>
            <a:ext cx="460375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85565" y="0"/>
              </a:cxn>
            </a:cxnLst>
            <a:rect l="0" t="0" r="0" b="0"/>
            <a:pathLst>
              <a:path w="361950" h="1">
                <a:moveTo>
                  <a:pt x="0" y="0"/>
                </a:moveTo>
                <a:lnTo>
                  <a:pt x="361950" y="0"/>
                </a:lnTo>
              </a:path>
            </a:pathLst>
          </a:custGeom>
          <a:noFill/>
          <a:ln w="19050" cap="flat" cmpd="sng">
            <a:solidFill>
              <a:srgbClr val="7F7F7F"/>
            </a:solidFill>
            <a:prstDash val="sys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TextBox 9"/>
          <p:cNvSpPr txBox="1"/>
          <p:nvPr/>
        </p:nvSpPr>
        <p:spPr>
          <a:xfrm>
            <a:off x="8105775" y="4758055"/>
            <a:ext cx="2847975" cy="5962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/>
            <a:r>
              <a:rPr lang="zh-CN" altLang="en-US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四、总体设计图</a:t>
            </a:r>
            <a:endParaRPr lang="zh-CN" altLang="en-US" sz="1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0"/>
            <a:r>
              <a:rPr lang="en-US" altLang="zh-CN" sz="1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2"/>
          <p:cNvSpPr/>
          <p:nvPr/>
        </p:nvSpPr>
        <p:spPr>
          <a:xfrm>
            <a:off x="7804150" y="4911408"/>
            <a:ext cx="460375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85565" y="0"/>
              </a:cxn>
            </a:cxnLst>
            <a:rect l="0" t="0" r="0" b="0"/>
            <a:pathLst>
              <a:path w="361950" h="1">
                <a:moveTo>
                  <a:pt x="0" y="0"/>
                </a:moveTo>
                <a:lnTo>
                  <a:pt x="361950" y="0"/>
                </a:lnTo>
              </a:path>
            </a:pathLst>
          </a:custGeom>
          <a:noFill/>
          <a:ln w="19050" cap="flat" cmpd="sng">
            <a:solidFill>
              <a:srgbClr val="373737"/>
            </a:solidFill>
            <a:prstDash val="sys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5"/>
          <p:cNvSpPr/>
          <p:nvPr/>
        </p:nvSpPr>
        <p:spPr>
          <a:xfrm>
            <a:off x="0" y="238125"/>
            <a:ext cx="352425" cy="40005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7411" name="矩形 6"/>
          <p:cNvSpPr/>
          <p:nvPr/>
        </p:nvSpPr>
        <p:spPr>
          <a:xfrm>
            <a:off x="419100" y="238125"/>
            <a:ext cx="123825" cy="400050"/>
          </a:xfrm>
          <a:prstGeom prst="rect">
            <a:avLst/>
          </a:prstGeom>
          <a:solidFill>
            <a:srgbClr val="7F7F7F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7412" name="文本框 7"/>
          <p:cNvSpPr txBox="1"/>
          <p:nvPr/>
        </p:nvSpPr>
        <p:spPr>
          <a:xfrm>
            <a:off x="609600" y="207964"/>
            <a:ext cx="3904343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/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一、课题</a:t>
            </a:r>
            <a:r>
              <a:rPr lang="zh-CN" altLang="en-US" sz="2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研究的意义及</a:t>
            </a:r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趋势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413" name="组合 4"/>
          <p:cNvGrpSpPr/>
          <p:nvPr/>
        </p:nvGrpSpPr>
        <p:grpSpPr>
          <a:xfrm>
            <a:off x="352425" y="-242887"/>
            <a:ext cx="3705225" cy="5545137"/>
            <a:chOff x="0" y="-1403811"/>
            <a:chExt cx="3704152" cy="5544245"/>
          </a:xfrm>
        </p:grpSpPr>
        <p:sp>
          <p:nvSpPr>
            <p:cNvPr id="17414" name="椭圆 9"/>
            <p:cNvSpPr/>
            <p:nvPr/>
          </p:nvSpPr>
          <p:spPr>
            <a:xfrm>
              <a:off x="0" y="0"/>
              <a:ext cx="1152128" cy="1152128"/>
            </a:xfrm>
            <a:prstGeom prst="ellipse">
              <a:avLst/>
            </a:prstGeom>
            <a:solidFill>
              <a:srgbClr val="3CBBCE"/>
            </a:solidFill>
            <a:ln w="9525">
              <a:noFill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15" name="文本框 13"/>
            <p:cNvSpPr txBox="1"/>
            <p:nvPr/>
          </p:nvSpPr>
          <p:spPr>
            <a:xfrm rot="5400000">
              <a:off x="755840" y="1192122"/>
              <a:ext cx="5544245" cy="35237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lvl="0" indent="0"/>
              <a:endPara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7416" name="图片 1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40213" y="307379"/>
              <a:ext cx="500843" cy="500843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2" name="平行四边形 11"/>
          <p:cNvSpPr/>
          <p:nvPr/>
        </p:nvSpPr>
        <p:spPr>
          <a:xfrm>
            <a:off x="5505450" y="4221163"/>
            <a:ext cx="1617663" cy="2649538"/>
          </a:xfrm>
          <a:prstGeom prst="parallelogram">
            <a:avLst>
              <a:gd name="adj" fmla="val 36256"/>
            </a:avLst>
          </a:prstGeom>
          <a:solidFill>
            <a:srgbClr val="0B66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defRPr/>
            </a:pPr>
            <a:endParaRPr lang="zh-CN" altLang="en-US" strike="noStrike" noProof="1"/>
          </a:p>
        </p:txBody>
      </p:sp>
      <p:sp>
        <p:nvSpPr>
          <p:cNvPr id="17419" name="文本框 2"/>
          <p:cNvSpPr txBox="1"/>
          <p:nvPr/>
        </p:nvSpPr>
        <p:spPr>
          <a:xfrm>
            <a:off x="1750990" y="1957956"/>
            <a:ext cx="8913052" cy="286232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dirty="0" smtClean="0"/>
              <a:t>意义现状：</a:t>
            </a:r>
            <a:endParaRPr lang="zh-CN" altLang="en-US" dirty="0"/>
          </a:p>
          <a:p>
            <a:r>
              <a:rPr lang="zh-CN" altLang="en-US" dirty="0"/>
              <a:t>自</a:t>
            </a:r>
            <a:r>
              <a:rPr lang="en-US" altLang="zh-CN" dirty="0"/>
              <a:t>21</a:t>
            </a:r>
            <a:r>
              <a:rPr lang="zh-CN" altLang="en-US" dirty="0"/>
              <a:t>世纪以来电子商务获得了长足的发展，网上购物在人们生活中扮演着越来越重要的角色，而校园二手交易市场又为学生之间的换物易物提供了平台。每年都会有学生毕业同时又不乏新生入校，在这种情况下，校园二手交易市场就显得尤其重要。</a:t>
            </a:r>
            <a:r>
              <a:rPr lang="en-US" altLang="zh-CN" dirty="0"/>
              <a:t>----</a:t>
            </a:r>
            <a:r>
              <a:rPr lang="zh-CN" altLang="en-US" dirty="0"/>
              <a:t>在满足供需关系的情况下，大家可以在校园二手交易网站进行公平的交易，由于这属于校园内部交易也极大程度的杜绝了欺骗的行为，保质保量。同时，学生都在学校内部进行交易，对于买卖双方而言缩短了双方的距离，购买的商品也可以快速的发放到买家手中，不仅节省了卖家的时间也为买家及时解决了问题，达成一种互利双赢的局面。校园二手商品交易不受时间地点的约束，买卖双方可以根据自身的空闲时间进行交易，在满足双方意愿的情况下还能通过在网上协商后进行现场交易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5"/>
          <p:cNvSpPr/>
          <p:nvPr/>
        </p:nvSpPr>
        <p:spPr>
          <a:xfrm>
            <a:off x="0" y="238125"/>
            <a:ext cx="352425" cy="40005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7411" name="矩形 6"/>
          <p:cNvSpPr/>
          <p:nvPr/>
        </p:nvSpPr>
        <p:spPr>
          <a:xfrm>
            <a:off x="419100" y="238125"/>
            <a:ext cx="123825" cy="400050"/>
          </a:xfrm>
          <a:prstGeom prst="rect">
            <a:avLst/>
          </a:prstGeom>
          <a:solidFill>
            <a:srgbClr val="7F7F7F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7412" name="文本框 7"/>
          <p:cNvSpPr txBox="1"/>
          <p:nvPr/>
        </p:nvSpPr>
        <p:spPr>
          <a:xfrm>
            <a:off x="609600" y="207964"/>
            <a:ext cx="3904343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/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一、课题</a:t>
            </a:r>
            <a:r>
              <a:rPr lang="zh-CN" altLang="en-US" sz="2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研究的意义及</a:t>
            </a:r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趋势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413" name="组合 4"/>
          <p:cNvGrpSpPr/>
          <p:nvPr/>
        </p:nvGrpSpPr>
        <p:grpSpPr>
          <a:xfrm>
            <a:off x="352425" y="-242887"/>
            <a:ext cx="3705225" cy="5545137"/>
            <a:chOff x="0" y="-1403811"/>
            <a:chExt cx="3704152" cy="5544245"/>
          </a:xfrm>
        </p:grpSpPr>
        <p:sp>
          <p:nvSpPr>
            <p:cNvPr id="17414" name="椭圆 9"/>
            <p:cNvSpPr/>
            <p:nvPr/>
          </p:nvSpPr>
          <p:spPr>
            <a:xfrm>
              <a:off x="0" y="0"/>
              <a:ext cx="1152128" cy="1152128"/>
            </a:xfrm>
            <a:prstGeom prst="ellipse">
              <a:avLst/>
            </a:prstGeom>
            <a:solidFill>
              <a:srgbClr val="3CBBCE"/>
            </a:solidFill>
            <a:ln w="9525">
              <a:noFill/>
            </a:ln>
          </p:spPr>
          <p:txBody>
            <a:bodyPr anchor="ctr"/>
            <a:lstStyle/>
            <a:p>
              <a:pPr lvl="0" indent="0" algn="ctr"/>
              <a:endParaRPr lang="zh-CN" altLang="en-US" dirty="0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15" name="文本框 13"/>
            <p:cNvSpPr txBox="1"/>
            <p:nvPr/>
          </p:nvSpPr>
          <p:spPr>
            <a:xfrm rot="5400000">
              <a:off x="755840" y="1192122"/>
              <a:ext cx="5544245" cy="35237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lvl="0" indent="0"/>
              <a:endPara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7416" name="图片 1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40213" y="307379"/>
              <a:ext cx="500843" cy="500843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2" name="平行四边形 11"/>
          <p:cNvSpPr/>
          <p:nvPr/>
        </p:nvSpPr>
        <p:spPr>
          <a:xfrm>
            <a:off x="5505450" y="4221163"/>
            <a:ext cx="1617663" cy="2649538"/>
          </a:xfrm>
          <a:prstGeom prst="parallelogram">
            <a:avLst>
              <a:gd name="adj" fmla="val 36256"/>
            </a:avLst>
          </a:prstGeom>
          <a:solidFill>
            <a:srgbClr val="0B66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defRPr/>
            </a:pPr>
            <a:endParaRPr lang="zh-CN" altLang="en-US" strike="noStrike" noProof="1"/>
          </a:p>
        </p:txBody>
      </p:sp>
      <p:sp>
        <p:nvSpPr>
          <p:cNvPr id="17419" name="文本框 2"/>
          <p:cNvSpPr txBox="1"/>
          <p:nvPr/>
        </p:nvSpPr>
        <p:spPr>
          <a:xfrm>
            <a:off x="1504887" y="2050826"/>
            <a:ext cx="8711172" cy="286232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dirty="0"/>
              <a:t>趋势：</a:t>
            </a:r>
            <a:endParaRPr lang="zh-CN" altLang="en-US" dirty="0"/>
          </a:p>
          <a:p>
            <a:r>
              <a:rPr lang="zh-CN" altLang="en-US" dirty="0"/>
              <a:t>目前国内外互联网发展迅猛，网站数量与日俱增</a:t>
            </a:r>
            <a:r>
              <a:rPr lang="zh-CN" altLang="en-US" dirty="0" smtClean="0"/>
              <a:t>，而网上交易平台的发展势头也越来越迅猛。但是由于商家品质参差不齐，所以并不能很好地保证商品的质量。而校园</a:t>
            </a:r>
            <a:r>
              <a:rPr lang="zh-CN" altLang="en-US" dirty="0"/>
              <a:t>二手交易市场</a:t>
            </a:r>
            <a:r>
              <a:rPr lang="zh-CN" altLang="en-US" dirty="0" smtClean="0"/>
              <a:t>是一个面向</a:t>
            </a:r>
            <a:r>
              <a:rPr lang="zh-CN" altLang="en-US" dirty="0"/>
              <a:t>学生群体</a:t>
            </a:r>
            <a:r>
              <a:rPr lang="zh-CN" altLang="en-US" dirty="0" smtClean="0"/>
              <a:t>的平台</a:t>
            </a:r>
            <a:r>
              <a:rPr lang="zh-CN" altLang="en-US" dirty="0"/>
              <a:t>，专做学生，那么就极大程度的杜绝了倒卖欺骗的</a:t>
            </a:r>
            <a:r>
              <a:rPr lang="zh-CN" altLang="en-US" dirty="0" smtClean="0"/>
              <a:t>行为，商品的质量也更具保障。</a:t>
            </a:r>
            <a:endParaRPr lang="en-US" altLang="zh-CN" dirty="0" smtClean="0"/>
          </a:p>
          <a:p>
            <a:r>
              <a:rPr lang="zh-CN" altLang="en-US" dirty="0" smtClean="0"/>
              <a:t>近年来</a:t>
            </a:r>
            <a:r>
              <a:rPr lang="zh-CN" altLang="en-US" dirty="0"/>
              <a:t>，越来越多的</a:t>
            </a:r>
            <a:r>
              <a:rPr lang="zh-CN" altLang="en-US" dirty="0" smtClean="0"/>
              <a:t>学生选择利用网</a:t>
            </a:r>
            <a:r>
              <a:rPr lang="zh-CN" altLang="en-US" dirty="0"/>
              <a:t>购来获得自己想要的东西</a:t>
            </a:r>
            <a:r>
              <a:rPr lang="zh-CN" altLang="en-US" dirty="0" smtClean="0"/>
              <a:t>，这种形式方便快捷。以此为基础，向学生群体推广或者让他们使用</a:t>
            </a:r>
            <a:r>
              <a:rPr lang="zh-CN" altLang="en-US" dirty="0"/>
              <a:t>二手交易平台并不会有太大的问题，学生的接受性很高。现如今商品种类繁复，每个学生手中都会有几件用过一两次或者几乎没有使用过的东西，本着勤俭节约的原则，校园二手商品交易网站将为其提供平台。依靠网络的便捷性，能够更好的回收利用二手商品，为校园内的学生、老师们服务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矩形 5"/>
          <p:cNvSpPr/>
          <p:nvPr/>
        </p:nvSpPr>
        <p:spPr>
          <a:xfrm>
            <a:off x="0" y="238125"/>
            <a:ext cx="352425" cy="40005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20482" name="矩形 6"/>
          <p:cNvSpPr/>
          <p:nvPr/>
        </p:nvSpPr>
        <p:spPr>
          <a:xfrm>
            <a:off x="419100" y="238125"/>
            <a:ext cx="123825" cy="400050"/>
          </a:xfrm>
          <a:prstGeom prst="rect">
            <a:avLst/>
          </a:prstGeom>
          <a:solidFill>
            <a:srgbClr val="7F7F7F"/>
          </a:solidFill>
          <a:ln w="9525">
            <a:noFill/>
          </a:ln>
        </p:spPr>
        <p:txBody>
          <a:bodyPr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20483" name="文本框 7"/>
          <p:cNvSpPr txBox="1"/>
          <p:nvPr/>
        </p:nvSpPr>
        <p:spPr>
          <a:xfrm>
            <a:off x="609600" y="207963"/>
            <a:ext cx="4516438" cy="4841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二、主要研究内容、实现功能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496" name="Groupe 2052"/>
          <p:cNvGrpSpPr/>
          <p:nvPr/>
        </p:nvGrpSpPr>
        <p:grpSpPr>
          <a:xfrm>
            <a:off x="10094617" y="2594914"/>
            <a:ext cx="987425" cy="1544637"/>
            <a:chOff x="0" y="0"/>
            <a:chExt cx="2206625" cy="3448051"/>
          </a:xfrm>
        </p:grpSpPr>
        <p:sp>
          <p:nvSpPr>
            <p:cNvPr id="20497" name="Freeform 6"/>
            <p:cNvSpPr/>
            <p:nvPr/>
          </p:nvSpPr>
          <p:spPr>
            <a:xfrm>
              <a:off x="931862" y="655638"/>
              <a:ext cx="268288" cy="498475"/>
            </a:xfrm>
            <a:custGeom>
              <a:avLst/>
              <a:gdLst/>
              <a:ahLst/>
              <a:cxnLst>
                <a:cxn ang="0">
                  <a:pos x="425907994" y="123488450"/>
                </a:cxn>
                <a:cxn ang="0">
                  <a:pos x="425907994" y="123488450"/>
                </a:cxn>
                <a:cxn ang="0">
                  <a:pos x="413306395" y="90725625"/>
                </a:cxn>
                <a:cxn ang="0">
                  <a:pos x="403225751" y="63004700"/>
                </a:cxn>
                <a:cxn ang="0">
                  <a:pos x="390625740" y="40322500"/>
                </a:cxn>
                <a:cxn ang="0">
                  <a:pos x="388104786" y="35282188"/>
                </a:cxn>
                <a:cxn ang="0">
                  <a:pos x="378024142" y="27722513"/>
                </a:cxn>
                <a:cxn ang="0">
                  <a:pos x="355343487" y="17641888"/>
                </a:cxn>
                <a:cxn ang="0">
                  <a:pos x="307459636" y="2520950"/>
                </a:cxn>
                <a:cxn ang="0">
                  <a:pos x="287298348" y="0"/>
                </a:cxn>
                <a:cxn ang="0">
                  <a:pos x="267137060" y="0"/>
                </a:cxn>
                <a:cxn ang="0">
                  <a:pos x="246975773" y="5040313"/>
                </a:cxn>
                <a:cxn ang="0">
                  <a:pos x="234375762" y="12601575"/>
                </a:cxn>
                <a:cxn ang="0">
                  <a:pos x="221774163" y="25201563"/>
                </a:cxn>
                <a:cxn ang="0">
                  <a:pos x="209174152" y="40322500"/>
                </a:cxn>
                <a:cxn ang="0">
                  <a:pos x="191532232" y="60483750"/>
                </a:cxn>
                <a:cxn ang="0">
                  <a:pos x="176411266" y="73085325"/>
                </a:cxn>
                <a:cxn ang="0">
                  <a:pos x="163811255" y="85685313"/>
                </a:cxn>
                <a:cxn ang="0">
                  <a:pos x="153730612" y="100806250"/>
                </a:cxn>
                <a:cxn ang="0">
                  <a:pos x="143649968" y="113407825"/>
                </a:cxn>
                <a:cxn ang="0">
                  <a:pos x="131048369" y="123488450"/>
                </a:cxn>
                <a:cxn ang="0">
                  <a:pos x="118448358" y="138609388"/>
                </a:cxn>
                <a:cxn ang="0">
                  <a:pos x="100806438" y="158770638"/>
                </a:cxn>
                <a:cxn ang="0">
                  <a:pos x="88206427" y="181451250"/>
                </a:cxn>
                <a:cxn ang="0">
                  <a:pos x="68045139" y="201612500"/>
                </a:cxn>
                <a:cxn ang="0">
                  <a:pos x="32762886" y="234375325"/>
                </a:cxn>
                <a:cxn ang="0">
                  <a:pos x="17641920" y="249496263"/>
                </a:cxn>
                <a:cxn ang="0">
                  <a:pos x="12601598" y="259576888"/>
                </a:cxn>
                <a:cxn ang="0">
                  <a:pos x="12601598" y="267136563"/>
                </a:cxn>
                <a:cxn ang="0">
                  <a:pos x="12601598" y="312499375"/>
                </a:cxn>
                <a:cxn ang="0">
                  <a:pos x="17641920" y="335181575"/>
                </a:cxn>
                <a:cxn ang="0">
                  <a:pos x="12601598" y="352821875"/>
                </a:cxn>
                <a:cxn ang="0">
                  <a:pos x="7561277" y="372983125"/>
                </a:cxn>
                <a:cxn ang="0">
                  <a:pos x="2520955" y="395665325"/>
                </a:cxn>
                <a:cxn ang="0">
                  <a:pos x="0" y="435987825"/>
                </a:cxn>
                <a:cxn ang="0">
                  <a:pos x="2520955" y="458668438"/>
                </a:cxn>
                <a:cxn ang="0">
                  <a:pos x="10080644" y="483870000"/>
                </a:cxn>
                <a:cxn ang="0">
                  <a:pos x="25201609" y="539313438"/>
                </a:cxn>
                <a:cxn ang="0">
                  <a:pos x="32762886" y="559474688"/>
                </a:cxn>
                <a:cxn ang="0">
                  <a:pos x="45362897" y="584676250"/>
                </a:cxn>
                <a:cxn ang="0">
                  <a:pos x="57964496" y="607358450"/>
                </a:cxn>
                <a:cxn ang="0">
                  <a:pos x="68045139" y="635079375"/>
                </a:cxn>
                <a:cxn ang="0">
                  <a:pos x="78125783" y="657761575"/>
                </a:cxn>
                <a:cxn ang="0">
                  <a:pos x="88206427" y="680442188"/>
                </a:cxn>
                <a:cxn ang="0">
                  <a:pos x="103327393" y="700603438"/>
                </a:cxn>
                <a:cxn ang="0">
                  <a:pos x="123488680" y="713205013"/>
                </a:cxn>
                <a:cxn ang="0">
                  <a:pos x="131048369" y="718245325"/>
                </a:cxn>
                <a:cxn ang="0">
                  <a:pos x="141129013" y="728325950"/>
                </a:cxn>
                <a:cxn ang="0">
                  <a:pos x="153730612" y="751006563"/>
                </a:cxn>
                <a:cxn ang="0">
                  <a:pos x="158770933" y="773688763"/>
                </a:cxn>
                <a:cxn ang="0">
                  <a:pos x="163811255" y="781248438"/>
                </a:cxn>
                <a:cxn ang="0">
                  <a:pos x="211693520" y="791329063"/>
                </a:cxn>
                <a:cxn ang="0">
                  <a:pos x="375504775" y="773688763"/>
                </a:cxn>
                <a:cxn ang="0">
                  <a:pos x="425907994" y="123488450"/>
                </a:cxn>
              </a:cxnLst>
              <a:rect l="0" t="0" r="0" b="0"/>
              <a:pathLst>
                <a:path w="169" h="314">
                  <a:moveTo>
                    <a:pt x="169" y="49"/>
                  </a:moveTo>
                  <a:lnTo>
                    <a:pt x="169" y="49"/>
                  </a:lnTo>
                  <a:lnTo>
                    <a:pt x="164" y="36"/>
                  </a:lnTo>
                  <a:lnTo>
                    <a:pt x="160" y="25"/>
                  </a:lnTo>
                  <a:lnTo>
                    <a:pt x="155" y="16"/>
                  </a:lnTo>
                  <a:lnTo>
                    <a:pt x="154" y="14"/>
                  </a:lnTo>
                  <a:lnTo>
                    <a:pt x="150" y="11"/>
                  </a:lnTo>
                  <a:lnTo>
                    <a:pt x="141" y="7"/>
                  </a:lnTo>
                  <a:lnTo>
                    <a:pt x="122" y="1"/>
                  </a:lnTo>
                  <a:lnTo>
                    <a:pt x="114" y="0"/>
                  </a:lnTo>
                  <a:lnTo>
                    <a:pt x="106" y="0"/>
                  </a:lnTo>
                  <a:lnTo>
                    <a:pt x="98" y="2"/>
                  </a:lnTo>
                  <a:lnTo>
                    <a:pt x="93" y="5"/>
                  </a:lnTo>
                  <a:lnTo>
                    <a:pt x="88" y="10"/>
                  </a:lnTo>
                  <a:lnTo>
                    <a:pt x="83" y="16"/>
                  </a:lnTo>
                  <a:lnTo>
                    <a:pt x="76" y="24"/>
                  </a:lnTo>
                  <a:lnTo>
                    <a:pt x="70" y="29"/>
                  </a:lnTo>
                  <a:lnTo>
                    <a:pt x="65" y="34"/>
                  </a:lnTo>
                  <a:lnTo>
                    <a:pt x="61" y="40"/>
                  </a:lnTo>
                  <a:lnTo>
                    <a:pt x="57" y="45"/>
                  </a:lnTo>
                  <a:lnTo>
                    <a:pt x="52" y="49"/>
                  </a:lnTo>
                  <a:lnTo>
                    <a:pt x="47" y="55"/>
                  </a:lnTo>
                  <a:lnTo>
                    <a:pt x="40" y="63"/>
                  </a:lnTo>
                  <a:lnTo>
                    <a:pt x="35" y="72"/>
                  </a:lnTo>
                  <a:lnTo>
                    <a:pt x="27" y="80"/>
                  </a:lnTo>
                  <a:lnTo>
                    <a:pt x="13" y="93"/>
                  </a:lnTo>
                  <a:lnTo>
                    <a:pt x="7" y="99"/>
                  </a:lnTo>
                  <a:lnTo>
                    <a:pt x="5" y="103"/>
                  </a:lnTo>
                  <a:lnTo>
                    <a:pt x="5" y="106"/>
                  </a:lnTo>
                  <a:lnTo>
                    <a:pt x="5" y="124"/>
                  </a:lnTo>
                  <a:lnTo>
                    <a:pt x="7" y="133"/>
                  </a:lnTo>
                  <a:lnTo>
                    <a:pt x="5" y="140"/>
                  </a:lnTo>
                  <a:lnTo>
                    <a:pt x="3" y="148"/>
                  </a:lnTo>
                  <a:lnTo>
                    <a:pt x="1" y="157"/>
                  </a:lnTo>
                  <a:lnTo>
                    <a:pt x="0" y="173"/>
                  </a:lnTo>
                  <a:lnTo>
                    <a:pt x="1" y="182"/>
                  </a:lnTo>
                  <a:lnTo>
                    <a:pt x="4" y="192"/>
                  </a:lnTo>
                  <a:lnTo>
                    <a:pt x="10" y="214"/>
                  </a:lnTo>
                  <a:lnTo>
                    <a:pt x="13" y="222"/>
                  </a:lnTo>
                  <a:lnTo>
                    <a:pt x="18" y="232"/>
                  </a:lnTo>
                  <a:lnTo>
                    <a:pt x="23" y="241"/>
                  </a:lnTo>
                  <a:lnTo>
                    <a:pt x="27" y="252"/>
                  </a:lnTo>
                  <a:lnTo>
                    <a:pt x="31" y="261"/>
                  </a:lnTo>
                  <a:lnTo>
                    <a:pt x="35" y="270"/>
                  </a:lnTo>
                  <a:lnTo>
                    <a:pt x="41" y="278"/>
                  </a:lnTo>
                  <a:lnTo>
                    <a:pt x="49" y="283"/>
                  </a:lnTo>
                  <a:lnTo>
                    <a:pt x="52" y="285"/>
                  </a:lnTo>
                  <a:lnTo>
                    <a:pt x="56" y="289"/>
                  </a:lnTo>
                  <a:lnTo>
                    <a:pt x="61" y="298"/>
                  </a:lnTo>
                  <a:lnTo>
                    <a:pt x="63" y="307"/>
                  </a:lnTo>
                  <a:lnTo>
                    <a:pt x="65" y="310"/>
                  </a:lnTo>
                  <a:lnTo>
                    <a:pt x="84" y="314"/>
                  </a:lnTo>
                  <a:lnTo>
                    <a:pt x="149" y="307"/>
                  </a:lnTo>
                  <a:lnTo>
                    <a:pt x="169" y="49"/>
                  </a:lnTo>
                  <a:close/>
                </a:path>
              </a:pathLst>
            </a:custGeom>
            <a:solidFill>
              <a:srgbClr val="56361F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498" name="Freeform 7"/>
            <p:cNvSpPr/>
            <p:nvPr/>
          </p:nvSpPr>
          <p:spPr>
            <a:xfrm>
              <a:off x="987425" y="719138"/>
              <a:ext cx="363538" cy="476250"/>
            </a:xfrm>
            <a:custGeom>
              <a:avLst/>
              <a:gdLst/>
              <a:ahLst/>
              <a:cxnLst>
                <a:cxn ang="0">
                  <a:pos x="531754494" y="723285638"/>
                </a:cxn>
                <a:cxn ang="0">
                  <a:pos x="536794813" y="630039063"/>
                </a:cxn>
                <a:cxn ang="0">
                  <a:pos x="546875452" y="592237513"/>
                </a:cxn>
                <a:cxn ang="0">
                  <a:pos x="574596415" y="521673138"/>
                </a:cxn>
                <a:cxn ang="0">
                  <a:pos x="569556096" y="385584700"/>
                </a:cxn>
                <a:cxn ang="0">
                  <a:pos x="564515776" y="312499375"/>
                </a:cxn>
                <a:cxn ang="0">
                  <a:pos x="541835133" y="277217188"/>
                </a:cxn>
                <a:cxn ang="0">
                  <a:pos x="519152902" y="246975313"/>
                </a:cxn>
                <a:cxn ang="0">
                  <a:pos x="488910985" y="173891575"/>
                </a:cxn>
                <a:cxn ang="0">
                  <a:pos x="473790027" y="148690013"/>
                </a:cxn>
                <a:cxn ang="0">
                  <a:pos x="443548110" y="118448138"/>
                </a:cxn>
                <a:cxn ang="0">
                  <a:pos x="425907786" y="103327200"/>
                </a:cxn>
                <a:cxn ang="0">
                  <a:pos x="403225555" y="57964388"/>
                </a:cxn>
                <a:cxn ang="0">
                  <a:pos x="375504591" y="25201563"/>
                </a:cxn>
                <a:cxn ang="0">
                  <a:pos x="330141717" y="2520950"/>
                </a:cxn>
                <a:cxn ang="0">
                  <a:pos x="269657883" y="2520950"/>
                </a:cxn>
                <a:cxn ang="0">
                  <a:pos x="163811175" y="17641888"/>
                </a:cxn>
                <a:cxn ang="0">
                  <a:pos x="136088625" y="32762825"/>
                </a:cxn>
                <a:cxn ang="0">
                  <a:pos x="75604791" y="95765938"/>
                </a:cxn>
                <a:cxn ang="0">
                  <a:pos x="63004787" y="123488450"/>
                </a:cxn>
                <a:cxn ang="0">
                  <a:pos x="65524153" y="141128750"/>
                </a:cxn>
                <a:cxn ang="0">
                  <a:pos x="98287023" y="194052825"/>
                </a:cxn>
                <a:cxn ang="0">
                  <a:pos x="110887028" y="221773750"/>
                </a:cxn>
                <a:cxn ang="0">
                  <a:pos x="118448300" y="284778450"/>
                </a:cxn>
                <a:cxn ang="0">
                  <a:pos x="120967666" y="355342825"/>
                </a:cxn>
                <a:cxn ang="0">
                  <a:pos x="141128944" y="380544388"/>
                </a:cxn>
                <a:cxn ang="0">
                  <a:pos x="163811175" y="400705638"/>
                </a:cxn>
                <a:cxn ang="0">
                  <a:pos x="166330541" y="415826575"/>
                </a:cxn>
                <a:cxn ang="0">
                  <a:pos x="156249902" y="435987825"/>
                </a:cxn>
                <a:cxn ang="0">
                  <a:pos x="108367662" y="433466875"/>
                </a:cxn>
                <a:cxn ang="0">
                  <a:pos x="57964467" y="418345938"/>
                </a:cxn>
                <a:cxn ang="0">
                  <a:pos x="32762870" y="418345938"/>
                </a:cxn>
                <a:cxn ang="0">
                  <a:pos x="12601592" y="433466875"/>
                </a:cxn>
                <a:cxn ang="0">
                  <a:pos x="0" y="456149075"/>
                </a:cxn>
                <a:cxn ang="0">
                  <a:pos x="0" y="478829688"/>
                </a:cxn>
                <a:cxn ang="0">
                  <a:pos x="15120958" y="501511888"/>
                </a:cxn>
                <a:cxn ang="0">
                  <a:pos x="52924148" y="526713450"/>
                </a:cxn>
                <a:cxn ang="0">
                  <a:pos x="120967666" y="556955325"/>
                </a:cxn>
                <a:cxn ang="0">
                  <a:pos x="148690217" y="559474688"/>
                </a:cxn>
                <a:cxn ang="0">
                  <a:pos x="158770856" y="561995638"/>
                </a:cxn>
                <a:cxn ang="0">
                  <a:pos x="176411180" y="594756875"/>
                </a:cxn>
                <a:cxn ang="0">
                  <a:pos x="199093411" y="670361563"/>
                </a:cxn>
                <a:cxn ang="0">
                  <a:pos x="209174050" y="715724375"/>
                </a:cxn>
                <a:cxn ang="0">
                  <a:pos x="231854694" y="735885625"/>
                </a:cxn>
                <a:cxn ang="0">
                  <a:pos x="274698203" y="751006563"/>
                </a:cxn>
                <a:cxn ang="0">
                  <a:pos x="531754494" y="723285638"/>
                </a:cxn>
              </a:cxnLst>
              <a:rect l="0" t="0" r="0" b="0"/>
              <a:pathLst>
                <a:path w="229" h="300">
                  <a:moveTo>
                    <a:pt x="211" y="287"/>
                  </a:moveTo>
                  <a:lnTo>
                    <a:pt x="211" y="287"/>
                  </a:lnTo>
                  <a:lnTo>
                    <a:pt x="212" y="267"/>
                  </a:lnTo>
                  <a:lnTo>
                    <a:pt x="213" y="250"/>
                  </a:lnTo>
                  <a:lnTo>
                    <a:pt x="215" y="241"/>
                  </a:lnTo>
                  <a:lnTo>
                    <a:pt x="217" y="235"/>
                  </a:lnTo>
                  <a:lnTo>
                    <a:pt x="226" y="217"/>
                  </a:lnTo>
                  <a:lnTo>
                    <a:pt x="228" y="207"/>
                  </a:lnTo>
                  <a:lnTo>
                    <a:pt x="229" y="192"/>
                  </a:lnTo>
                  <a:lnTo>
                    <a:pt x="226" y="153"/>
                  </a:lnTo>
                  <a:lnTo>
                    <a:pt x="225" y="137"/>
                  </a:lnTo>
                  <a:lnTo>
                    <a:pt x="224" y="124"/>
                  </a:lnTo>
                  <a:lnTo>
                    <a:pt x="220" y="116"/>
                  </a:lnTo>
                  <a:lnTo>
                    <a:pt x="215" y="110"/>
                  </a:lnTo>
                  <a:lnTo>
                    <a:pt x="209" y="103"/>
                  </a:lnTo>
                  <a:lnTo>
                    <a:pt x="206" y="98"/>
                  </a:lnTo>
                  <a:lnTo>
                    <a:pt x="199" y="84"/>
                  </a:lnTo>
                  <a:lnTo>
                    <a:pt x="194" y="69"/>
                  </a:lnTo>
                  <a:lnTo>
                    <a:pt x="191" y="64"/>
                  </a:lnTo>
                  <a:lnTo>
                    <a:pt x="188" y="59"/>
                  </a:lnTo>
                  <a:lnTo>
                    <a:pt x="182" y="54"/>
                  </a:lnTo>
                  <a:lnTo>
                    <a:pt x="176" y="47"/>
                  </a:lnTo>
                  <a:lnTo>
                    <a:pt x="172" y="45"/>
                  </a:lnTo>
                  <a:lnTo>
                    <a:pt x="169" y="41"/>
                  </a:lnTo>
                  <a:lnTo>
                    <a:pt x="164" y="32"/>
                  </a:lnTo>
                  <a:lnTo>
                    <a:pt x="160" y="23"/>
                  </a:lnTo>
                  <a:lnTo>
                    <a:pt x="155" y="15"/>
                  </a:lnTo>
                  <a:lnTo>
                    <a:pt x="149" y="10"/>
                  </a:lnTo>
                  <a:lnTo>
                    <a:pt x="141" y="5"/>
                  </a:lnTo>
                  <a:lnTo>
                    <a:pt x="131" y="1"/>
                  </a:lnTo>
                  <a:lnTo>
                    <a:pt x="120" y="0"/>
                  </a:lnTo>
                  <a:lnTo>
                    <a:pt x="107" y="1"/>
                  </a:lnTo>
                  <a:lnTo>
                    <a:pt x="91" y="2"/>
                  </a:lnTo>
                  <a:lnTo>
                    <a:pt x="65" y="7"/>
                  </a:lnTo>
                  <a:lnTo>
                    <a:pt x="61" y="9"/>
                  </a:lnTo>
                  <a:lnTo>
                    <a:pt x="54" y="13"/>
                  </a:lnTo>
                  <a:lnTo>
                    <a:pt x="41" y="25"/>
                  </a:lnTo>
                  <a:lnTo>
                    <a:pt x="30" y="38"/>
                  </a:lnTo>
                  <a:lnTo>
                    <a:pt x="26" y="44"/>
                  </a:lnTo>
                  <a:lnTo>
                    <a:pt x="25" y="49"/>
                  </a:lnTo>
                  <a:lnTo>
                    <a:pt x="25" y="53"/>
                  </a:lnTo>
                  <a:lnTo>
                    <a:pt x="26" y="56"/>
                  </a:lnTo>
                  <a:lnTo>
                    <a:pt x="32" y="67"/>
                  </a:lnTo>
                  <a:lnTo>
                    <a:pt x="39" y="77"/>
                  </a:lnTo>
                  <a:lnTo>
                    <a:pt x="43" y="82"/>
                  </a:lnTo>
                  <a:lnTo>
                    <a:pt x="44" y="88"/>
                  </a:lnTo>
                  <a:lnTo>
                    <a:pt x="47" y="99"/>
                  </a:lnTo>
                  <a:lnTo>
                    <a:pt x="47" y="113"/>
                  </a:lnTo>
                  <a:lnTo>
                    <a:pt x="48" y="138"/>
                  </a:lnTo>
                  <a:lnTo>
                    <a:pt x="48" y="141"/>
                  </a:lnTo>
                  <a:lnTo>
                    <a:pt x="50" y="144"/>
                  </a:lnTo>
                  <a:lnTo>
                    <a:pt x="56" y="151"/>
                  </a:lnTo>
                  <a:lnTo>
                    <a:pt x="62" y="156"/>
                  </a:lnTo>
                  <a:lnTo>
                    <a:pt x="65" y="159"/>
                  </a:lnTo>
                  <a:lnTo>
                    <a:pt x="66" y="163"/>
                  </a:lnTo>
                  <a:lnTo>
                    <a:pt x="66" y="165"/>
                  </a:lnTo>
                  <a:lnTo>
                    <a:pt x="65" y="168"/>
                  </a:lnTo>
                  <a:lnTo>
                    <a:pt x="62" y="173"/>
                  </a:lnTo>
                  <a:lnTo>
                    <a:pt x="58" y="177"/>
                  </a:lnTo>
                  <a:lnTo>
                    <a:pt x="43" y="172"/>
                  </a:lnTo>
                  <a:lnTo>
                    <a:pt x="30" y="168"/>
                  </a:lnTo>
                  <a:lnTo>
                    <a:pt x="23" y="166"/>
                  </a:lnTo>
                  <a:lnTo>
                    <a:pt x="17" y="166"/>
                  </a:lnTo>
                  <a:lnTo>
                    <a:pt x="13" y="166"/>
                  </a:lnTo>
                  <a:lnTo>
                    <a:pt x="9" y="169"/>
                  </a:lnTo>
                  <a:lnTo>
                    <a:pt x="5" y="172"/>
                  </a:lnTo>
                  <a:lnTo>
                    <a:pt x="3" y="175"/>
                  </a:lnTo>
                  <a:lnTo>
                    <a:pt x="0" y="181"/>
                  </a:lnTo>
                  <a:lnTo>
                    <a:pt x="0" y="185"/>
                  </a:lnTo>
                  <a:lnTo>
                    <a:pt x="0" y="190"/>
                  </a:lnTo>
                  <a:lnTo>
                    <a:pt x="3" y="195"/>
                  </a:lnTo>
                  <a:lnTo>
                    <a:pt x="6" y="199"/>
                  </a:lnTo>
                  <a:lnTo>
                    <a:pt x="13" y="204"/>
                  </a:lnTo>
                  <a:lnTo>
                    <a:pt x="21" y="209"/>
                  </a:lnTo>
                  <a:lnTo>
                    <a:pt x="30" y="213"/>
                  </a:lnTo>
                  <a:lnTo>
                    <a:pt x="48" y="221"/>
                  </a:lnTo>
                  <a:lnTo>
                    <a:pt x="54" y="222"/>
                  </a:lnTo>
                  <a:lnTo>
                    <a:pt x="59" y="222"/>
                  </a:lnTo>
                  <a:lnTo>
                    <a:pt x="61" y="222"/>
                  </a:lnTo>
                  <a:lnTo>
                    <a:pt x="63" y="223"/>
                  </a:lnTo>
                  <a:lnTo>
                    <a:pt x="66" y="228"/>
                  </a:lnTo>
                  <a:lnTo>
                    <a:pt x="70" y="236"/>
                  </a:lnTo>
                  <a:lnTo>
                    <a:pt x="74" y="245"/>
                  </a:lnTo>
                  <a:lnTo>
                    <a:pt x="79" y="266"/>
                  </a:lnTo>
                  <a:lnTo>
                    <a:pt x="81" y="280"/>
                  </a:lnTo>
                  <a:lnTo>
                    <a:pt x="83" y="284"/>
                  </a:lnTo>
                  <a:lnTo>
                    <a:pt x="87" y="288"/>
                  </a:lnTo>
                  <a:lnTo>
                    <a:pt x="92" y="292"/>
                  </a:lnTo>
                  <a:lnTo>
                    <a:pt x="97" y="294"/>
                  </a:lnTo>
                  <a:lnTo>
                    <a:pt x="109" y="298"/>
                  </a:lnTo>
                  <a:lnTo>
                    <a:pt x="114" y="300"/>
                  </a:lnTo>
                  <a:lnTo>
                    <a:pt x="211" y="287"/>
                  </a:lnTo>
                  <a:close/>
                </a:path>
              </a:pathLst>
            </a:custGeom>
            <a:solidFill>
              <a:srgbClr val="FFCDAC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499" name="Freeform 8"/>
            <p:cNvSpPr/>
            <p:nvPr/>
          </p:nvSpPr>
          <p:spPr>
            <a:xfrm>
              <a:off x="0" y="792163"/>
              <a:ext cx="209550" cy="287338"/>
            </a:xfrm>
            <a:custGeom>
              <a:avLst/>
              <a:gdLst/>
              <a:ahLst/>
              <a:cxnLst>
                <a:cxn ang="0">
                  <a:pos x="63004700" y="330141837"/>
                </a:cxn>
                <a:cxn ang="0">
                  <a:pos x="63004700" y="330141837"/>
                </a:cxn>
                <a:cxn ang="0">
                  <a:pos x="52924075" y="309980552"/>
                </a:cxn>
                <a:cxn ang="0">
                  <a:pos x="40322500" y="284778946"/>
                </a:cxn>
                <a:cxn ang="0">
                  <a:pos x="20161250" y="239416054"/>
                </a:cxn>
                <a:cxn ang="0">
                  <a:pos x="12601575" y="214214448"/>
                </a:cxn>
                <a:cxn ang="0">
                  <a:pos x="2520950" y="178932199"/>
                </a:cxn>
                <a:cxn ang="0">
                  <a:pos x="0" y="141128996"/>
                </a:cxn>
                <a:cxn ang="0">
                  <a:pos x="0" y="128528986"/>
                </a:cxn>
                <a:cxn ang="0">
                  <a:pos x="0" y="113408022"/>
                </a:cxn>
                <a:cxn ang="0">
                  <a:pos x="7561263" y="98287059"/>
                </a:cxn>
                <a:cxn ang="0">
                  <a:pos x="17641888" y="85685462"/>
                </a:cxn>
                <a:cxn ang="0">
                  <a:pos x="22682200" y="75604819"/>
                </a:cxn>
                <a:cxn ang="0">
                  <a:pos x="32762825" y="73085452"/>
                </a:cxn>
                <a:cxn ang="0">
                  <a:pos x="57964388" y="65524177"/>
                </a:cxn>
                <a:cxn ang="0">
                  <a:pos x="70564375" y="63004810"/>
                </a:cxn>
                <a:cxn ang="0">
                  <a:pos x="78125638" y="55443534"/>
                </a:cxn>
                <a:cxn ang="0">
                  <a:pos x="80645000" y="52924167"/>
                </a:cxn>
                <a:cxn ang="0">
                  <a:pos x="85685313" y="42843525"/>
                </a:cxn>
                <a:cxn ang="0">
                  <a:pos x="95765938" y="32762882"/>
                </a:cxn>
                <a:cxn ang="0">
                  <a:pos x="103327200" y="25201606"/>
                </a:cxn>
                <a:cxn ang="0">
                  <a:pos x="113407825" y="22682239"/>
                </a:cxn>
                <a:cxn ang="0">
                  <a:pos x="141128750" y="22682239"/>
                </a:cxn>
                <a:cxn ang="0">
                  <a:pos x="153730325" y="22682239"/>
                </a:cxn>
                <a:cxn ang="0">
                  <a:pos x="168851263" y="22682239"/>
                </a:cxn>
                <a:cxn ang="0">
                  <a:pos x="196572188" y="10080643"/>
                </a:cxn>
                <a:cxn ang="0">
                  <a:pos x="209173763" y="2520954"/>
                </a:cxn>
                <a:cxn ang="0">
                  <a:pos x="219254388" y="0"/>
                </a:cxn>
                <a:cxn ang="0">
                  <a:pos x="236894688" y="7561276"/>
                </a:cxn>
                <a:cxn ang="0">
                  <a:pos x="252015625" y="10080643"/>
                </a:cxn>
                <a:cxn ang="0">
                  <a:pos x="264617200" y="10080643"/>
                </a:cxn>
                <a:cxn ang="0">
                  <a:pos x="277217188" y="7561276"/>
                </a:cxn>
                <a:cxn ang="0">
                  <a:pos x="297378438" y="10080643"/>
                </a:cxn>
                <a:cxn ang="0">
                  <a:pos x="315020325" y="12601597"/>
                </a:cxn>
                <a:cxn ang="0">
                  <a:pos x="322580000" y="17641918"/>
                </a:cxn>
                <a:cxn ang="0">
                  <a:pos x="325100950" y="20161285"/>
                </a:cxn>
                <a:cxn ang="0">
                  <a:pos x="330141263" y="40322570"/>
                </a:cxn>
                <a:cxn ang="0">
                  <a:pos x="332660625" y="80645140"/>
                </a:cxn>
                <a:cxn ang="0">
                  <a:pos x="330141263" y="128528986"/>
                </a:cxn>
                <a:cxn ang="0">
                  <a:pos x="325100950" y="163811235"/>
                </a:cxn>
                <a:cxn ang="0">
                  <a:pos x="315020325" y="246975742"/>
                </a:cxn>
                <a:cxn ang="0">
                  <a:pos x="312499375" y="299899909"/>
                </a:cxn>
                <a:cxn ang="0">
                  <a:pos x="309980013" y="345262801"/>
                </a:cxn>
                <a:cxn ang="0">
                  <a:pos x="307459063" y="365424086"/>
                </a:cxn>
                <a:cxn ang="0">
                  <a:pos x="299899388" y="385585371"/>
                </a:cxn>
                <a:cxn ang="0">
                  <a:pos x="287297813" y="400706335"/>
                </a:cxn>
                <a:cxn ang="0">
                  <a:pos x="274697825" y="420867620"/>
                </a:cxn>
                <a:cxn ang="0">
                  <a:pos x="246975313" y="446069226"/>
                </a:cxn>
                <a:cxn ang="0">
                  <a:pos x="236894688" y="456149869"/>
                </a:cxn>
                <a:cxn ang="0">
                  <a:pos x="63004700" y="330141837"/>
                </a:cxn>
              </a:cxnLst>
              <a:rect l="0" t="0" r="0" b="0"/>
              <a:pathLst>
                <a:path w="132" h="181">
                  <a:moveTo>
                    <a:pt x="25" y="131"/>
                  </a:moveTo>
                  <a:lnTo>
                    <a:pt x="25" y="131"/>
                  </a:lnTo>
                  <a:lnTo>
                    <a:pt x="21" y="123"/>
                  </a:lnTo>
                  <a:lnTo>
                    <a:pt x="16" y="113"/>
                  </a:lnTo>
                  <a:lnTo>
                    <a:pt x="8" y="95"/>
                  </a:lnTo>
                  <a:lnTo>
                    <a:pt x="5" y="85"/>
                  </a:lnTo>
                  <a:lnTo>
                    <a:pt x="1" y="71"/>
                  </a:lnTo>
                  <a:lnTo>
                    <a:pt x="0" y="56"/>
                  </a:lnTo>
                  <a:lnTo>
                    <a:pt x="0" y="51"/>
                  </a:lnTo>
                  <a:lnTo>
                    <a:pt x="0" y="45"/>
                  </a:lnTo>
                  <a:lnTo>
                    <a:pt x="3" y="39"/>
                  </a:lnTo>
                  <a:lnTo>
                    <a:pt x="7" y="34"/>
                  </a:lnTo>
                  <a:lnTo>
                    <a:pt x="9" y="30"/>
                  </a:lnTo>
                  <a:lnTo>
                    <a:pt x="13" y="29"/>
                  </a:lnTo>
                  <a:lnTo>
                    <a:pt x="23" y="26"/>
                  </a:lnTo>
                  <a:lnTo>
                    <a:pt x="28" y="25"/>
                  </a:lnTo>
                  <a:lnTo>
                    <a:pt x="31" y="22"/>
                  </a:lnTo>
                  <a:lnTo>
                    <a:pt x="32" y="21"/>
                  </a:lnTo>
                  <a:lnTo>
                    <a:pt x="34" y="17"/>
                  </a:lnTo>
                  <a:lnTo>
                    <a:pt x="38" y="13"/>
                  </a:lnTo>
                  <a:lnTo>
                    <a:pt x="41" y="10"/>
                  </a:lnTo>
                  <a:lnTo>
                    <a:pt x="45" y="9"/>
                  </a:lnTo>
                  <a:lnTo>
                    <a:pt x="56" y="9"/>
                  </a:lnTo>
                  <a:lnTo>
                    <a:pt x="61" y="9"/>
                  </a:lnTo>
                  <a:lnTo>
                    <a:pt x="67" y="9"/>
                  </a:lnTo>
                  <a:lnTo>
                    <a:pt x="78" y="4"/>
                  </a:lnTo>
                  <a:lnTo>
                    <a:pt x="83" y="1"/>
                  </a:lnTo>
                  <a:lnTo>
                    <a:pt x="87" y="0"/>
                  </a:lnTo>
                  <a:lnTo>
                    <a:pt x="94" y="3"/>
                  </a:lnTo>
                  <a:lnTo>
                    <a:pt x="100" y="4"/>
                  </a:lnTo>
                  <a:lnTo>
                    <a:pt x="105" y="4"/>
                  </a:lnTo>
                  <a:lnTo>
                    <a:pt x="110" y="3"/>
                  </a:lnTo>
                  <a:lnTo>
                    <a:pt x="118" y="4"/>
                  </a:lnTo>
                  <a:lnTo>
                    <a:pt x="125" y="5"/>
                  </a:lnTo>
                  <a:lnTo>
                    <a:pt x="128" y="7"/>
                  </a:lnTo>
                  <a:lnTo>
                    <a:pt x="129" y="8"/>
                  </a:lnTo>
                  <a:lnTo>
                    <a:pt x="131" y="16"/>
                  </a:lnTo>
                  <a:lnTo>
                    <a:pt x="132" y="32"/>
                  </a:lnTo>
                  <a:lnTo>
                    <a:pt x="131" y="51"/>
                  </a:lnTo>
                  <a:lnTo>
                    <a:pt x="129" y="65"/>
                  </a:lnTo>
                  <a:lnTo>
                    <a:pt x="125" y="98"/>
                  </a:lnTo>
                  <a:lnTo>
                    <a:pt x="124" y="119"/>
                  </a:lnTo>
                  <a:lnTo>
                    <a:pt x="123" y="137"/>
                  </a:lnTo>
                  <a:lnTo>
                    <a:pt x="122" y="145"/>
                  </a:lnTo>
                  <a:lnTo>
                    <a:pt x="119" y="153"/>
                  </a:lnTo>
                  <a:lnTo>
                    <a:pt x="114" y="159"/>
                  </a:lnTo>
                  <a:lnTo>
                    <a:pt x="109" y="167"/>
                  </a:lnTo>
                  <a:lnTo>
                    <a:pt x="98" y="177"/>
                  </a:lnTo>
                  <a:lnTo>
                    <a:pt x="94" y="181"/>
                  </a:lnTo>
                  <a:lnTo>
                    <a:pt x="25" y="131"/>
                  </a:lnTo>
                  <a:close/>
                </a:path>
              </a:pathLst>
            </a:custGeom>
            <a:solidFill>
              <a:srgbClr val="FFCDAC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0" name="Freeform 9"/>
            <p:cNvSpPr/>
            <p:nvPr/>
          </p:nvSpPr>
          <p:spPr>
            <a:xfrm>
              <a:off x="0" y="792163"/>
              <a:ext cx="209550" cy="287338"/>
            </a:xfrm>
            <a:custGeom>
              <a:avLst/>
              <a:gdLst/>
              <a:ahLst/>
              <a:cxnLst>
                <a:cxn ang="0">
                  <a:pos x="63004700" y="330141837"/>
                </a:cxn>
                <a:cxn ang="0">
                  <a:pos x="63004700" y="330141837"/>
                </a:cxn>
                <a:cxn ang="0">
                  <a:pos x="52924075" y="309980552"/>
                </a:cxn>
                <a:cxn ang="0">
                  <a:pos x="40322500" y="284778946"/>
                </a:cxn>
                <a:cxn ang="0">
                  <a:pos x="20161250" y="239416054"/>
                </a:cxn>
                <a:cxn ang="0">
                  <a:pos x="12601575" y="214214448"/>
                </a:cxn>
                <a:cxn ang="0">
                  <a:pos x="2520950" y="178932199"/>
                </a:cxn>
                <a:cxn ang="0">
                  <a:pos x="0" y="141128996"/>
                </a:cxn>
                <a:cxn ang="0">
                  <a:pos x="0" y="128528986"/>
                </a:cxn>
                <a:cxn ang="0">
                  <a:pos x="0" y="113408022"/>
                </a:cxn>
                <a:cxn ang="0">
                  <a:pos x="7561263" y="98287059"/>
                </a:cxn>
                <a:cxn ang="0">
                  <a:pos x="17641888" y="85685462"/>
                </a:cxn>
                <a:cxn ang="0">
                  <a:pos x="22682200" y="75604819"/>
                </a:cxn>
                <a:cxn ang="0">
                  <a:pos x="32762825" y="73085452"/>
                </a:cxn>
                <a:cxn ang="0">
                  <a:pos x="57964388" y="65524177"/>
                </a:cxn>
                <a:cxn ang="0">
                  <a:pos x="70564375" y="63004810"/>
                </a:cxn>
                <a:cxn ang="0">
                  <a:pos x="78125638" y="55443534"/>
                </a:cxn>
                <a:cxn ang="0">
                  <a:pos x="80645000" y="52924167"/>
                </a:cxn>
                <a:cxn ang="0">
                  <a:pos x="85685313" y="42843525"/>
                </a:cxn>
                <a:cxn ang="0">
                  <a:pos x="95765938" y="32762882"/>
                </a:cxn>
                <a:cxn ang="0">
                  <a:pos x="103327200" y="25201606"/>
                </a:cxn>
                <a:cxn ang="0">
                  <a:pos x="113407825" y="22682239"/>
                </a:cxn>
                <a:cxn ang="0">
                  <a:pos x="141128750" y="22682239"/>
                </a:cxn>
                <a:cxn ang="0">
                  <a:pos x="153730325" y="22682239"/>
                </a:cxn>
                <a:cxn ang="0">
                  <a:pos x="168851263" y="22682239"/>
                </a:cxn>
                <a:cxn ang="0">
                  <a:pos x="196572188" y="10080643"/>
                </a:cxn>
                <a:cxn ang="0">
                  <a:pos x="209173763" y="2520954"/>
                </a:cxn>
                <a:cxn ang="0">
                  <a:pos x="219254388" y="0"/>
                </a:cxn>
                <a:cxn ang="0">
                  <a:pos x="236894688" y="7561276"/>
                </a:cxn>
                <a:cxn ang="0">
                  <a:pos x="252015625" y="10080643"/>
                </a:cxn>
                <a:cxn ang="0">
                  <a:pos x="264617200" y="10080643"/>
                </a:cxn>
                <a:cxn ang="0">
                  <a:pos x="277217188" y="7561276"/>
                </a:cxn>
                <a:cxn ang="0">
                  <a:pos x="297378438" y="10080643"/>
                </a:cxn>
                <a:cxn ang="0">
                  <a:pos x="315020325" y="12601597"/>
                </a:cxn>
                <a:cxn ang="0">
                  <a:pos x="322580000" y="17641918"/>
                </a:cxn>
                <a:cxn ang="0">
                  <a:pos x="325100950" y="20161285"/>
                </a:cxn>
                <a:cxn ang="0">
                  <a:pos x="330141263" y="40322570"/>
                </a:cxn>
                <a:cxn ang="0">
                  <a:pos x="332660625" y="80645140"/>
                </a:cxn>
                <a:cxn ang="0">
                  <a:pos x="330141263" y="128528986"/>
                </a:cxn>
                <a:cxn ang="0">
                  <a:pos x="325100950" y="163811235"/>
                </a:cxn>
                <a:cxn ang="0">
                  <a:pos x="315020325" y="246975742"/>
                </a:cxn>
                <a:cxn ang="0">
                  <a:pos x="312499375" y="299899909"/>
                </a:cxn>
                <a:cxn ang="0">
                  <a:pos x="309980013" y="345262801"/>
                </a:cxn>
                <a:cxn ang="0">
                  <a:pos x="307459063" y="365424086"/>
                </a:cxn>
                <a:cxn ang="0">
                  <a:pos x="299899388" y="385585371"/>
                </a:cxn>
                <a:cxn ang="0">
                  <a:pos x="287297813" y="400706335"/>
                </a:cxn>
                <a:cxn ang="0">
                  <a:pos x="274697825" y="420867620"/>
                </a:cxn>
                <a:cxn ang="0">
                  <a:pos x="246975313" y="446069226"/>
                </a:cxn>
                <a:cxn ang="0">
                  <a:pos x="236894688" y="456149869"/>
                </a:cxn>
              </a:cxnLst>
              <a:rect l="0" t="0" r="0" b="0"/>
              <a:pathLst>
                <a:path w="132" h="181">
                  <a:moveTo>
                    <a:pt x="25" y="131"/>
                  </a:moveTo>
                  <a:lnTo>
                    <a:pt x="25" y="131"/>
                  </a:lnTo>
                  <a:lnTo>
                    <a:pt x="21" y="123"/>
                  </a:lnTo>
                  <a:lnTo>
                    <a:pt x="16" y="113"/>
                  </a:lnTo>
                  <a:lnTo>
                    <a:pt x="8" y="95"/>
                  </a:lnTo>
                  <a:lnTo>
                    <a:pt x="5" y="85"/>
                  </a:lnTo>
                  <a:lnTo>
                    <a:pt x="1" y="71"/>
                  </a:lnTo>
                  <a:lnTo>
                    <a:pt x="0" y="56"/>
                  </a:lnTo>
                  <a:lnTo>
                    <a:pt x="0" y="51"/>
                  </a:lnTo>
                  <a:lnTo>
                    <a:pt x="0" y="45"/>
                  </a:lnTo>
                  <a:lnTo>
                    <a:pt x="3" y="39"/>
                  </a:lnTo>
                  <a:lnTo>
                    <a:pt x="7" y="34"/>
                  </a:lnTo>
                  <a:lnTo>
                    <a:pt x="9" y="30"/>
                  </a:lnTo>
                  <a:lnTo>
                    <a:pt x="13" y="29"/>
                  </a:lnTo>
                  <a:lnTo>
                    <a:pt x="23" y="26"/>
                  </a:lnTo>
                  <a:lnTo>
                    <a:pt x="28" y="25"/>
                  </a:lnTo>
                  <a:lnTo>
                    <a:pt x="31" y="22"/>
                  </a:lnTo>
                  <a:lnTo>
                    <a:pt x="32" y="21"/>
                  </a:lnTo>
                  <a:lnTo>
                    <a:pt x="34" y="17"/>
                  </a:lnTo>
                  <a:lnTo>
                    <a:pt x="38" y="13"/>
                  </a:lnTo>
                  <a:lnTo>
                    <a:pt x="41" y="10"/>
                  </a:lnTo>
                  <a:lnTo>
                    <a:pt x="45" y="9"/>
                  </a:lnTo>
                  <a:lnTo>
                    <a:pt x="56" y="9"/>
                  </a:lnTo>
                  <a:lnTo>
                    <a:pt x="61" y="9"/>
                  </a:lnTo>
                  <a:lnTo>
                    <a:pt x="67" y="9"/>
                  </a:lnTo>
                  <a:lnTo>
                    <a:pt x="78" y="4"/>
                  </a:lnTo>
                  <a:lnTo>
                    <a:pt x="83" y="1"/>
                  </a:lnTo>
                  <a:lnTo>
                    <a:pt x="87" y="0"/>
                  </a:lnTo>
                  <a:lnTo>
                    <a:pt x="94" y="3"/>
                  </a:lnTo>
                  <a:lnTo>
                    <a:pt x="100" y="4"/>
                  </a:lnTo>
                  <a:lnTo>
                    <a:pt x="105" y="4"/>
                  </a:lnTo>
                  <a:lnTo>
                    <a:pt x="110" y="3"/>
                  </a:lnTo>
                  <a:lnTo>
                    <a:pt x="118" y="4"/>
                  </a:lnTo>
                  <a:lnTo>
                    <a:pt x="125" y="5"/>
                  </a:lnTo>
                  <a:lnTo>
                    <a:pt x="128" y="7"/>
                  </a:lnTo>
                  <a:lnTo>
                    <a:pt x="129" y="8"/>
                  </a:lnTo>
                  <a:lnTo>
                    <a:pt x="131" y="16"/>
                  </a:lnTo>
                  <a:lnTo>
                    <a:pt x="132" y="32"/>
                  </a:lnTo>
                  <a:lnTo>
                    <a:pt x="131" y="51"/>
                  </a:lnTo>
                  <a:lnTo>
                    <a:pt x="129" y="65"/>
                  </a:lnTo>
                  <a:lnTo>
                    <a:pt x="125" y="98"/>
                  </a:lnTo>
                  <a:lnTo>
                    <a:pt x="124" y="119"/>
                  </a:lnTo>
                  <a:lnTo>
                    <a:pt x="123" y="137"/>
                  </a:lnTo>
                  <a:lnTo>
                    <a:pt x="122" y="145"/>
                  </a:lnTo>
                  <a:lnTo>
                    <a:pt x="119" y="153"/>
                  </a:lnTo>
                  <a:lnTo>
                    <a:pt x="114" y="159"/>
                  </a:lnTo>
                  <a:lnTo>
                    <a:pt x="109" y="167"/>
                  </a:lnTo>
                  <a:lnTo>
                    <a:pt x="98" y="177"/>
                  </a:lnTo>
                  <a:lnTo>
                    <a:pt x="94" y="181"/>
                  </a:lnTo>
                </a:path>
              </a:pathLst>
            </a:custGeom>
            <a:no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1" name="Freeform 10"/>
            <p:cNvSpPr/>
            <p:nvPr/>
          </p:nvSpPr>
          <p:spPr>
            <a:xfrm>
              <a:off x="20637" y="982663"/>
              <a:ext cx="169863" cy="119063"/>
            </a:xfrm>
            <a:custGeom>
              <a:avLst/>
              <a:gdLst/>
              <a:ahLst/>
              <a:cxnLst>
                <a:cxn ang="0">
                  <a:pos x="0" y="148690637"/>
                </a:cxn>
                <a:cxn ang="0">
                  <a:pos x="0" y="148690637"/>
                </a:cxn>
                <a:cxn ang="0">
                  <a:pos x="7561285" y="98287300"/>
                </a:cxn>
                <a:cxn ang="0">
                  <a:pos x="10080655" y="60484004"/>
                </a:cxn>
                <a:cxn ang="0">
                  <a:pos x="15120982" y="42843630"/>
                </a:cxn>
                <a:cxn ang="0">
                  <a:pos x="20161309" y="32762963"/>
                </a:cxn>
                <a:cxn ang="0">
                  <a:pos x="25201637" y="27722629"/>
                </a:cxn>
                <a:cxn ang="0">
                  <a:pos x="32762921" y="27722629"/>
                </a:cxn>
                <a:cxn ang="0">
                  <a:pos x="42843576" y="37803296"/>
                </a:cxn>
                <a:cxn ang="0">
                  <a:pos x="55443601" y="50403337"/>
                </a:cxn>
                <a:cxn ang="0">
                  <a:pos x="63004885" y="55443670"/>
                </a:cxn>
                <a:cxn ang="0">
                  <a:pos x="70564583" y="55443670"/>
                </a:cxn>
                <a:cxn ang="0">
                  <a:pos x="181451784" y="27722629"/>
                </a:cxn>
                <a:cxn ang="0">
                  <a:pos x="269658306" y="0"/>
                </a:cxn>
                <a:cxn ang="0">
                  <a:pos x="136088838" y="173892305"/>
                </a:cxn>
                <a:cxn ang="0">
                  <a:pos x="32762921" y="189013306"/>
                </a:cxn>
                <a:cxn ang="0">
                  <a:pos x="0" y="148690637"/>
                </a:cxn>
              </a:cxnLst>
              <a:rect l="0" t="0" r="0" b="0"/>
              <a:pathLst>
                <a:path w="107" h="75">
                  <a:moveTo>
                    <a:pt x="0" y="59"/>
                  </a:moveTo>
                  <a:lnTo>
                    <a:pt x="0" y="59"/>
                  </a:lnTo>
                  <a:lnTo>
                    <a:pt x="3" y="39"/>
                  </a:lnTo>
                  <a:lnTo>
                    <a:pt x="4" y="24"/>
                  </a:lnTo>
                  <a:lnTo>
                    <a:pt x="6" y="17"/>
                  </a:lnTo>
                  <a:lnTo>
                    <a:pt x="8" y="13"/>
                  </a:lnTo>
                  <a:lnTo>
                    <a:pt x="10" y="11"/>
                  </a:lnTo>
                  <a:lnTo>
                    <a:pt x="13" y="11"/>
                  </a:lnTo>
                  <a:lnTo>
                    <a:pt x="17" y="15"/>
                  </a:lnTo>
                  <a:lnTo>
                    <a:pt x="22" y="20"/>
                  </a:lnTo>
                  <a:lnTo>
                    <a:pt x="25" y="22"/>
                  </a:lnTo>
                  <a:lnTo>
                    <a:pt x="28" y="22"/>
                  </a:lnTo>
                  <a:lnTo>
                    <a:pt x="72" y="11"/>
                  </a:lnTo>
                  <a:lnTo>
                    <a:pt x="107" y="0"/>
                  </a:lnTo>
                  <a:lnTo>
                    <a:pt x="54" y="69"/>
                  </a:lnTo>
                  <a:lnTo>
                    <a:pt x="13" y="75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EA662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2" name="Freeform 11"/>
            <p:cNvSpPr/>
            <p:nvPr/>
          </p:nvSpPr>
          <p:spPr>
            <a:xfrm>
              <a:off x="1009650" y="1111250"/>
              <a:ext cx="774700" cy="1128713"/>
            </a:xfrm>
            <a:custGeom>
              <a:avLst/>
              <a:gdLst/>
              <a:ahLst/>
              <a:cxnLst>
                <a:cxn ang="0">
                  <a:pos x="156249688" y="166330386"/>
                </a:cxn>
                <a:cxn ang="0">
                  <a:pos x="156249688" y="70564406"/>
                </a:cxn>
                <a:cxn ang="0">
                  <a:pos x="201612500" y="80645036"/>
                </a:cxn>
                <a:cxn ang="0">
                  <a:pos x="239415638" y="88206302"/>
                </a:cxn>
                <a:cxn ang="0">
                  <a:pos x="277217188" y="93246616"/>
                </a:cxn>
                <a:cxn ang="0">
                  <a:pos x="390625013" y="93246616"/>
                </a:cxn>
                <a:cxn ang="0">
                  <a:pos x="468749063" y="93246616"/>
                </a:cxn>
                <a:cxn ang="0">
                  <a:pos x="617439075" y="15120944"/>
                </a:cxn>
                <a:cxn ang="0">
                  <a:pos x="801409688" y="0"/>
                </a:cxn>
                <a:cxn ang="0">
                  <a:pos x="1040825325" y="25201574"/>
                </a:cxn>
                <a:cxn ang="0">
                  <a:pos x="1229836250" y="483870214"/>
                </a:cxn>
                <a:cxn ang="0">
                  <a:pos x="1113909063" y="1600300721"/>
                </a:cxn>
                <a:cxn ang="0">
                  <a:pos x="1013102813" y="1756550478"/>
                </a:cxn>
                <a:cxn ang="0">
                  <a:pos x="695563125" y="1791832681"/>
                </a:cxn>
                <a:cxn ang="0">
                  <a:pos x="501511888" y="1756550478"/>
                </a:cxn>
                <a:cxn ang="0">
                  <a:pos x="264617200" y="849293826"/>
                </a:cxn>
                <a:cxn ang="0">
                  <a:pos x="0" y="405746130"/>
                </a:cxn>
                <a:cxn ang="0">
                  <a:pos x="156249688" y="166330386"/>
                </a:cxn>
              </a:cxnLst>
              <a:rect l="0" t="0" r="0" b="0"/>
              <a:pathLst>
                <a:path w="488" h="711">
                  <a:moveTo>
                    <a:pt x="62" y="66"/>
                  </a:moveTo>
                  <a:lnTo>
                    <a:pt x="62" y="28"/>
                  </a:lnTo>
                  <a:lnTo>
                    <a:pt x="80" y="32"/>
                  </a:lnTo>
                  <a:lnTo>
                    <a:pt x="95" y="35"/>
                  </a:lnTo>
                  <a:lnTo>
                    <a:pt x="110" y="37"/>
                  </a:lnTo>
                  <a:lnTo>
                    <a:pt x="155" y="37"/>
                  </a:lnTo>
                  <a:lnTo>
                    <a:pt x="186" y="37"/>
                  </a:lnTo>
                  <a:lnTo>
                    <a:pt x="245" y="6"/>
                  </a:lnTo>
                  <a:lnTo>
                    <a:pt x="318" y="0"/>
                  </a:lnTo>
                  <a:lnTo>
                    <a:pt x="413" y="10"/>
                  </a:lnTo>
                  <a:lnTo>
                    <a:pt x="488" y="192"/>
                  </a:lnTo>
                  <a:lnTo>
                    <a:pt x="442" y="635"/>
                  </a:lnTo>
                  <a:lnTo>
                    <a:pt x="402" y="697"/>
                  </a:lnTo>
                  <a:lnTo>
                    <a:pt x="276" y="711"/>
                  </a:lnTo>
                  <a:lnTo>
                    <a:pt x="199" y="697"/>
                  </a:lnTo>
                  <a:lnTo>
                    <a:pt x="105" y="337"/>
                  </a:lnTo>
                  <a:lnTo>
                    <a:pt x="0" y="161"/>
                  </a:lnTo>
                  <a:lnTo>
                    <a:pt x="62" y="66"/>
                  </a:lnTo>
                  <a:close/>
                </a:path>
              </a:pathLst>
            </a:custGeom>
            <a:solidFill>
              <a:srgbClr val="EA662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3" name="Freeform 12"/>
            <p:cNvSpPr/>
            <p:nvPr/>
          </p:nvSpPr>
          <p:spPr>
            <a:xfrm>
              <a:off x="1731962" y="0"/>
              <a:ext cx="230188" cy="279400"/>
            </a:xfrm>
            <a:custGeom>
              <a:avLst/>
              <a:gdLst/>
              <a:ahLst/>
              <a:cxnLst>
                <a:cxn ang="0">
                  <a:pos x="163811306" y="400705638"/>
                </a:cxn>
                <a:cxn ang="0">
                  <a:pos x="163811306" y="400705638"/>
                </a:cxn>
                <a:cxn ang="0">
                  <a:pos x="153730659" y="370463763"/>
                </a:cxn>
                <a:cxn ang="0">
                  <a:pos x="148690335" y="347781563"/>
                </a:cxn>
                <a:cxn ang="0">
                  <a:pos x="141129057" y="337700938"/>
                </a:cxn>
                <a:cxn ang="0">
                  <a:pos x="138609689" y="330141263"/>
                </a:cxn>
                <a:cxn ang="0">
                  <a:pos x="118448395" y="315020325"/>
                </a:cxn>
                <a:cxn ang="0">
                  <a:pos x="93246778" y="302418750"/>
                </a:cxn>
                <a:cxn ang="0">
                  <a:pos x="70564528" y="287297813"/>
                </a:cxn>
                <a:cxn ang="0">
                  <a:pos x="52924190" y="277217188"/>
                </a:cxn>
                <a:cxn ang="0">
                  <a:pos x="40322588" y="257055938"/>
                </a:cxn>
                <a:cxn ang="0">
                  <a:pos x="20161294" y="224294700"/>
                </a:cxn>
                <a:cxn ang="0">
                  <a:pos x="7561279" y="186491563"/>
                </a:cxn>
                <a:cxn ang="0">
                  <a:pos x="5040323" y="166330313"/>
                </a:cxn>
                <a:cxn ang="0">
                  <a:pos x="0" y="148690013"/>
                </a:cxn>
                <a:cxn ang="0">
                  <a:pos x="5040323" y="131048125"/>
                </a:cxn>
                <a:cxn ang="0">
                  <a:pos x="10080647" y="113407825"/>
                </a:cxn>
                <a:cxn ang="0">
                  <a:pos x="30241941" y="80645000"/>
                </a:cxn>
                <a:cxn ang="0">
                  <a:pos x="50403234" y="57964388"/>
                </a:cxn>
                <a:cxn ang="0">
                  <a:pos x="55443558" y="47883763"/>
                </a:cxn>
                <a:cxn ang="0">
                  <a:pos x="60483881" y="40322500"/>
                </a:cxn>
                <a:cxn ang="0">
                  <a:pos x="63004837" y="30241875"/>
                </a:cxn>
                <a:cxn ang="0">
                  <a:pos x="70564528" y="20161250"/>
                </a:cxn>
                <a:cxn ang="0">
                  <a:pos x="93246778" y="10080625"/>
                </a:cxn>
                <a:cxn ang="0">
                  <a:pos x="105846792" y="2520950"/>
                </a:cxn>
                <a:cxn ang="0">
                  <a:pos x="118448395" y="0"/>
                </a:cxn>
                <a:cxn ang="0">
                  <a:pos x="128529042" y="7561263"/>
                </a:cxn>
                <a:cxn ang="0">
                  <a:pos x="138609689" y="12601575"/>
                </a:cxn>
                <a:cxn ang="0">
                  <a:pos x="148690335" y="25201563"/>
                </a:cxn>
                <a:cxn ang="0">
                  <a:pos x="176411321" y="30241875"/>
                </a:cxn>
                <a:cxn ang="0">
                  <a:pos x="216733908" y="35282188"/>
                </a:cxn>
                <a:cxn ang="0">
                  <a:pos x="231854879" y="40322500"/>
                </a:cxn>
                <a:cxn ang="0">
                  <a:pos x="252016172" y="42843450"/>
                </a:cxn>
                <a:cxn ang="0">
                  <a:pos x="262096819" y="47883763"/>
                </a:cxn>
                <a:cxn ang="0">
                  <a:pos x="272177466" y="55443438"/>
                </a:cxn>
                <a:cxn ang="0">
                  <a:pos x="277217790" y="63004700"/>
                </a:cxn>
                <a:cxn ang="0">
                  <a:pos x="282258113" y="70564375"/>
                </a:cxn>
                <a:cxn ang="0">
                  <a:pos x="289819392" y="98286888"/>
                </a:cxn>
                <a:cxn ang="0">
                  <a:pos x="299900039" y="123488450"/>
                </a:cxn>
                <a:cxn ang="0">
                  <a:pos x="320061333" y="173891575"/>
                </a:cxn>
                <a:cxn ang="0">
                  <a:pos x="330141980" y="196572188"/>
                </a:cxn>
                <a:cxn ang="0">
                  <a:pos x="345262950" y="219254388"/>
                </a:cxn>
                <a:cxn ang="0">
                  <a:pos x="360383920" y="241935000"/>
                </a:cxn>
                <a:cxn ang="0">
                  <a:pos x="362903288" y="252015625"/>
                </a:cxn>
                <a:cxn ang="0">
                  <a:pos x="365424244" y="259576888"/>
                </a:cxn>
                <a:cxn ang="0">
                  <a:pos x="362903288" y="352821875"/>
                </a:cxn>
                <a:cxn ang="0">
                  <a:pos x="360383920" y="410786263"/>
                </a:cxn>
                <a:cxn ang="0">
                  <a:pos x="355343597" y="430947513"/>
                </a:cxn>
                <a:cxn ang="0">
                  <a:pos x="352822641" y="441028138"/>
                </a:cxn>
                <a:cxn ang="0">
                  <a:pos x="350303273" y="443547500"/>
                </a:cxn>
                <a:cxn ang="0">
                  <a:pos x="342741994" y="443547500"/>
                </a:cxn>
                <a:cxn ang="0">
                  <a:pos x="320061333" y="441028138"/>
                </a:cxn>
                <a:cxn ang="0">
                  <a:pos x="254537128" y="425907200"/>
                </a:cxn>
                <a:cxn ang="0">
                  <a:pos x="163811306" y="400705638"/>
                </a:cxn>
              </a:cxnLst>
              <a:rect l="0" t="0" r="0" b="0"/>
              <a:pathLst>
                <a:path w="145" h="176">
                  <a:moveTo>
                    <a:pt x="65" y="159"/>
                  </a:moveTo>
                  <a:lnTo>
                    <a:pt x="65" y="159"/>
                  </a:lnTo>
                  <a:lnTo>
                    <a:pt x="61" y="147"/>
                  </a:lnTo>
                  <a:lnTo>
                    <a:pt x="59" y="138"/>
                  </a:lnTo>
                  <a:lnTo>
                    <a:pt x="56" y="134"/>
                  </a:lnTo>
                  <a:lnTo>
                    <a:pt x="55" y="131"/>
                  </a:lnTo>
                  <a:lnTo>
                    <a:pt x="47" y="125"/>
                  </a:lnTo>
                  <a:lnTo>
                    <a:pt x="37" y="120"/>
                  </a:lnTo>
                  <a:lnTo>
                    <a:pt x="28" y="114"/>
                  </a:lnTo>
                  <a:lnTo>
                    <a:pt x="21" y="110"/>
                  </a:lnTo>
                  <a:lnTo>
                    <a:pt x="16" y="102"/>
                  </a:lnTo>
                  <a:lnTo>
                    <a:pt x="8" y="89"/>
                  </a:lnTo>
                  <a:lnTo>
                    <a:pt x="3" y="74"/>
                  </a:lnTo>
                  <a:lnTo>
                    <a:pt x="2" y="66"/>
                  </a:lnTo>
                  <a:lnTo>
                    <a:pt x="0" y="59"/>
                  </a:lnTo>
                  <a:lnTo>
                    <a:pt x="2" y="52"/>
                  </a:lnTo>
                  <a:lnTo>
                    <a:pt x="4" y="45"/>
                  </a:lnTo>
                  <a:lnTo>
                    <a:pt x="12" y="32"/>
                  </a:lnTo>
                  <a:lnTo>
                    <a:pt x="20" y="23"/>
                  </a:lnTo>
                  <a:lnTo>
                    <a:pt x="22" y="19"/>
                  </a:lnTo>
                  <a:lnTo>
                    <a:pt x="24" y="16"/>
                  </a:lnTo>
                  <a:lnTo>
                    <a:pt x="25" y="12"/>
                  </a:lnTo>
                  <a:lnTo>
                    <a:pt x="28" y="8"/>
                  </a:lnTo>
                  <a:lnTo>
                    <a:pt x="37" y="4"/>
                  </a:lnTo>
                  <a:lnTo>
                    <a:pt x="42" y="1"/>
                  </a:lnTo>
                  <a:lnTo>
                    <a:pt x="47" y="0"/>
                  </a:lnTo>
                  <a:lnTo>
                    <a:pt x="51" y="3"/>
                  </a:lnTo>
                  <a:lnTo>
                    <a:pt x="55" y="5"/>
                  </a:lnTo>
                  <a:lnTo>
                    <a:pt x="59" y="10"/>
                  </a:lnTo>
                  <a:lnTo>
                    <a:pt x="70" y="12"/>
                  </a:lnTo>
                  <a:lnTo>
                    <a:pt x="86" y="14"/>
                  </a:lnTo>
                  <a:lnTo>
                    <a:pt x="92" y="16"/>
                  </a:lnTo>
                  <a:lnTo>
                    <a:pt x="100" y="17"/>
                  </a:lnTo>
                  <a:lnTo>
                    <a:pt x="104" y="19"/>
                  </a:lnTo>
                  <a:lnTo>
                    <a:pt x="108" y="22"/>
                  </a:lnTo>
                  <a:lnTo>
                    <a:pt x="110" y="25"/>
                  </a:lnTo>
                  <a:lnTo>
                    <a:pt x="112" y="28"/>
                  </a:lnTo>
                  <a:lnTo>
                    <a:pt x="115" y="39"/>
                  </a:lnTo>
                  <a:lnTo>
                    <a:pt x="119" y="49"/>
                  </a:lnTo>
                  <a:lnTo>
                    <a:pt x="127" y="69"/>
                  </a:lnTo>
                  <a:lnTo>
                    <a:pt x="131" y="78"/>
                  </a:lnTo>
                  <a:lnTo>
                    <a:pt x="137" y="87"/>
                  </a:lnTo>
                  <a:lnTo>
                    <a:pt x="143" y="96"/>
                  </a:lnTo>
                  <a:lnTo>
                    <a:pt x="144" y="100"/>
                  </a:lnTo>
                  <a:lnTo>
                    <a:pt x="145" y="103"/>
                  </a:lnTo>
                  <a:lnTo>
                    <a:pt x="144" y="140"/>
                  </a:lnTo>
                  <a:lnTo>
                    <a:pt x="143" y="163"/>
                  </a:lnTo>
                  <a:lnTo>
                    <a:pt x="141" y="171"/>
                  </a:lnTo>
                  <a:lnTo>
                    <a:pt x="140" y="175"/>
                  </a:lnTo>
                  <a:lnTo>
                    <a:pt x="139" y="176"/>
                  </a:lnTo>
                  <a:lnTo>
                    <a:pt x="136" y="176"/>
                  </a:lnTo>
                  <a:lnTo>
                    <a:pt x="127" y="175"/>
                  </a:lnTo>
                  <a:lnTo>
                    <a:pt x="101" y="169"/>
                  </a:lnTo>
                  <a:lnTo>
                    <a:pt x="65" y="159"/>
                  </a:lnTo>
                  <a:close/>
                </a:path>
              </a:pathLst>
            </a:custGeom>
            <a:solidFill>
              <a:srgbClr val="FFCDAC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4" name="Freeform 13"/>
            <p:cNvSpPr/>
            <p:nvPr/>
          </p:nvSpPr>
          <p:spPr>
            <a:xfrm>
              <a:off x="1819275" y="239713"/>
              <a:ext cx="182563" cy="95250"/>
            </a:xfrm>
            <a:custGeom>
              <a:avLst/>
              <a:gdLst/>
              <a:ahLst/>
              <a:cxnLst>
                <a:cxn ang="0">
                  <a:pos x="0" y="75604688"/>
                </a:cxn>
                <a:cxn ang="0">
                  <a:pos x="0" y="75604688"/>
                </a:cxn>
                <a:cxn ang="0">
                  <a:pos x="5040326" y="42843450"/>
                </a:cxn>
                <a:cxn ang="0">
                  <a:pos x="12601610" y="5040313"/>
                </a:cxn>
                <a:cxn ang="0">
                  <a:pos x="15120979" y="0"/>
                </a:cxn>
                <a:cxn ang="0">
                  <a:pos x="22682262" y="0"/>
                </a:cxn>
                <a:cxn ang="0">
                  <a:pos x="45362937" y="5040313"/>
                </a:cxn>
                <a:cxn ang="0">
                  <a:pos x="93246830" y="12601575"/>
                </a:cxn>
                <a:cxn ang="0">
                  <a:pos x="166330768" y="27722513"/>
                </a:cxn>
                <a:cxn ang="0">
                  <a:pos x="206653378" y="32762825"/>
                </a:cxn>
                <a:cxn ang="0">
                  <a:pos x="234375967" y="37803138"/>
                </a:cxn>
                <a:cxn ang="0">
                  <a:pos x="249496946" y="40322500"/>
                </a:cxn>
                <a:cxn ang="0">
                  <a:pos x="267137294" y="45362813"/>
                </a:cxn>
                <a:cxn ang="0">
                  <a:pos x="282258273" y="52924075"/>
                </a:cxn>
                <a:cxn ang="0">
                  <a:pos x="289819556" y="60483750"/>
                </a:cxn>
                <a:cxn ang="0">
                  <a:pos x="289819556" y="75604688"/>
                </a:cxn>
                <a:cxn ang="0">
                  <a:pos x="284779230" y="100806250"/>
                </a:cxn>
                <a:cxn ang="0">
                  <a:pos x="277217947" y="151209375"/>
                </a:cxn>
                <a:cxn ang="0">
                  <a:pos x="272177620" y="151209375"/>
                </a:cxn>
                <a:cxn ang="0">
                  <a:pos x="262096968" y="151209375"/>
                </a:cxn>
                <a:cxn ang="0">
                  <a:pos x="231855010" y="143649700"/>
                </a:cxn>
                <a:cxn ang="0">
                  <a:pos x="136088810" y="118448138"/>
                </a:cxn>
                <a:cxn ang="0">
                  <a:pos x="0" y="75604688"/>
                </a:cxn>
              </a:cxnLst>
              <a:rect l="0" t="0" r="0" b="0"/>
              <a:pathLst>
                <a:path w="115" h="60">
                  <a:moveTo>
                    <a:pt x="0" y="30"/>
                  </a:moveTo>
                  <a:lnTo>
                    <a:pt x="0" y="30"/>
                  </a:lnTo>
                  <a:lnTo>
                    <a:pt x="2" y="17"/>
                  </a:lnTo>
                  <a:lnTo>
                    <a:pt x="5" y="2"/>
                  </a:lnTo>
                  <a:lnTo>
                    <a:pt x="6" y="0"/>
                  </a:lnTo>
                  <a:lnTo>
                    <a:pt x="9" y="0"/>
                  </a:lnTo>
                  <a:lnTo>
                    <a:pt x="18" y="2"/>
                  </a:lnTo>
                  <a:lnTo>
                    <a:pt x="37" y="5"/>
                  </a:lnTo>
                  <a:lnTo>
                    <a:pt x="66" y="11"/>
                  </a:lnTo>
                  <a:lnTo>
                    <a:pt x="82" y="13"/>
                  </a:lnTo>
                  <a:lnTo>
                    <a:pt x="93" y="15"/>
                  </a:lnTo>
                  <a:lnTo>
                    <a:pt x="99" y="16"/>
                  </a:lnTo>
                  <a:lnTo>
                    <a:pt x="106" y="18"/>
                  </a:lnTo>
                  <a:lnTo>
                    <a:pt x="112" y="21"/>
                  </a:lnTo>
                  <a:lnTo>
                    <a:pt x="115" y="24"/>
                  </a:lnTo>
                  <a:lnTo>
                    <a:pt x="115" y="30"/>
                  </a:lnTo>
                  <a:lnTo>
                    <a:pt x="113" y="40"/>
                  </a:lnTo>
                  <a:lnTo>
                    <a:pt x="110" y="60"/>
                  </a:lnTo>
                  <a:lnTo>
                    <a:pt x="108" y="60"/>
                  </a:lnTo>
                  <a:lnTo>
                    <a:pt x="104" y="60"/>
                  </a:lnTo>
                  <a:lnTo>
                    <a:pt x="92" y="57"/>
                  </a:lnTo>
                  <a:lnTo>
                    <a:pt x="54" y="47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rgbClr val="EA662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5" name="Freeform 14"/>
            <p:cNvSpPr/>
            <p:nvPr/>
          </p:nvSpPr>
          <p:spPr>
            <a:xfrm>
              <a:off x="1819275" y="239713"/>
              <a:ext cx="182563" cy="95250"/>
            </a:xfrm>
            <a:custGeom>
              <a:avLst/>
              <a:gdLst/>
              <a:ahLst/>
              <a:cxnLst>
                <a:cxn ang="0">
                  <a:pos x="0" y="75604688"/>
                </a:cxn>
                <a:cxn ang="0">
                  <a:pos x="0" y="75604688"/>
                </a:cxn>
                <a:cxn ang="0">
                  <a:pos x="5040326" y="42843450"/>
                </a:cxn>
                <a:cxn ang="0">
                  <a:pos x="12601610" y="5040313"/>
                </a:cxn>
                <a:cxn ang="0">
                  <a:pos x="15120979" y="0"/>
                </a:cxn>
                <a:cxn ang="0">
                  <a:pos x="22682262" y="0"/>
                </a:cxn>
                <a:cxn ang="0">
                  <a:pos x="45362937" y="5040313"/>
                </a:cxn>
                <a:cxn ang="0">
                  <a:pos x="93246830" y="12601575"/>
                </a:cxn>
                <a:cxn ang="0">
                  <a:pos x="166330768" y="27722513"/>
                </a:cxn>
                <a:cxn ang="0">
                  <a:pos x="206653378" y="32762825"/>
                </a:cxn>
                <a:cxn ang="0">
                  <a:pos x="234375967" y="37803138"/>
                </a:cxn>
                <a:cxn ang="0">
                  <a:pos x="249496946" y="40322500"/>
                </a:cxn>
                <a:cxn ang="0">
                  <a:pos x="267137294" y="45362813"/>
                </a:cxn>
                <a:cxn ang="0">
                  <a:pos x="282258273" y="52924075"/>
                </a:cxn>
                <a:cxn ang="0">
                  <a:pos x="289819556" y="60483750"/>
                </a:cxn>
                <a:cxn ang="0">
                  <a:pos x="289819556" y="75604688"/>
                </a:cxn>
                <a:cxn ang="0">
                  <a:pos x="284779230" y="100806250"/>
                </a:cxn>
                <a:cxn ang="0">
                  <a:pos x="277217947" y="151209375"/>
                </a:cxn>
                <a:cxn ang="0">
                  <a:pos x="272177620" y="151209375"/>
                </a:cxn>
                <a:cxn ang="0">
                  <a:pos x="262096968" y="151209375"/>
                </a:cxn>
                <a:cxn ang="0">
                  <a:pos x="231855010" y="143649700"/>
                </a:cxn>
                <a:cxn ang="0">
                  <a:pos x="136088810" y="118448138"/>
                </a:cxn>
                <a:cxn ang="0">
                  <a:pos x="0" y="75604688"/>
                </a:cxn>
              </a:cxnLst>
              <a:rect l="0" t="0" r="0" b="0"/>
              <a:pathLst>
                <a:path w="115" h="60">
                  <a:moveTo>
                    <a:pt x="0" y="30"/>
                  </a:moveTo>
                  <a:lnTo>
                    <a:pt x="0" y="30"/>
                  </a:lnTo>
                  <a:lnTo>
                    <a:pt x="2" y="17"/>
                  </a:lnTo>
                  <a:lnTo>
                    <a:pt x="5" y="2"/>
                  </a:lnTo>
                  <a:lnTo>
                    <a:pt x="6" y="0"/>
                  </a:lnTo>
                  <a:lnTo>
                    <a:pt x="9" y="0"/>
                  </a:lnTo>
                  <a:lnTo>
                    <a:pt x="18" y="2"/>
                  </a:lnTo>
                  <a:lnTo>
                    <a:pt x="37" y="5"/>
                  </a:lnTo>
                  <a:lnTo>
                    <a:pt x="66" y="11"/>
                  </a:lnTo>
                  <a:lnTo>
                    <a:pt x="82" y="13"/>
                  </a:lnTo>
                  <a:lnTo>
                    <a:pt x="93" y="15"/>
                  </a:lnTo>
                  <a:lnTo>
                    <a:pt x="99" y="16"/>
                  </a:lnTo>
                  <a:lnTo>
                    <a:pt x="106" y="18"/>
                  </a:lnTo>
                  <a:lnTo>
                    <a:pt x="112" y="21"/>
                  </a:lnTo>
                  <a:lnTo>
                    <a:pt x="115" y="24"/>
                  </a:lnTo>
                  <a:lnTo>
                    <a:pt x="115" y="30"/>
                  </a:lnTo>
                  <a:lnTo>
                    <a:pt x="113" y="40"/>
                  </a:lnTo>
                  <a:lnTo>
                    <a:pt x="110" y="60"/>
                  </a:lnTo>
                  <a:lnTo>
                    <a:pt x="108" y="60"/>
                  </a:lnTo>
                  <a:lnTo>
                    <a:pt x="104" y="60"/>
                  </a:lnTo>
                  <a:lnTo>
                    <a:pt x="92" y="57"/>
                  </a:lnTo>
                  <a:lnTo>
                    <a:pt x="54" y="47"/>
                  </a:lnTo>
                  <a:lnTo>
                    <a:pt x="0" y="30"/>
                  </a:lnTo>
                </a:path>
              </a:pathLst>
            </a:custGeom>
            <a:no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6" name="Freeform 15"/>
            <p:cNvSpPr/>
            <p:nvPr/>
          </p:nvSpPr>
          <p:spPr>
            <a:xfrm>
              <a:off x="1254125" y="1169988"/>
              <a:ext cx="466725" cy="676275"/>
            </a:xfrm>
            <a:custGeom>
              <a:avLst/>
              <a:gdLst/>
              <a:ahLst/>
              <a:cxnLst>
                <a:cxn ang="0">
                  <a:pos x="0" y="120967500"/>
                </a:cxn>
                <a:cxn ang="0">
                  <a:pos x="20161250" y="63004700"/>
                </a:cxn>
                <a:cxn ang="0">
                  <a:pos x="45362813" y="32762825"/>
                </a:cxn>
                <a:cxn ang="0">
                  <a:pos x="103327200" y="0"/>
                </a:cxn>
                <a:cxn ang="0">
                  <a:pos x="163810950" y="85685313"/>
                </a:cxn>
                <a:cxn ang="0">
                  <a:pos x="191531875" y="136088438"/>
                </a:cxn>
                <a:cxn ang="0">
                  <a:pos x="219254388" y="153730325"/>
                </a:cxn>
                <a:cxn ang="0">
                  <a:pos x="252015625" y="163810950"/>
                </a:cxn>
                <a:cxn ang="0">
                  <a:pos x="355342825" y="173891575"/>
                </a:cxn>
                <a:cxn ang="0">
                  <a:pos x="453628125" y="191531875"/>
                </a:cxn>
                <a:cxn ang="0">
                  <a:pos x="501511888" y="234375325"/>
                </a:cxn>
                <a:cxn ang="0">
                  <a:pos x="577116575" y="332660625"/>
                </a:cxn>
                <a:cxn ang="0">
                  <a:pos x="614918125" y="395665325"/>
                </a:cxn>
                <a:cxn ang="0">
                  <a:pos x="640119688" y="491431263"/>
                </a:cxn>
                <a:cxn ang="0">
                  <a:pos x="695563125" y="740925938"/>
                </a:cxn>
                <a:cxn ang="0">
                  <a:pos x="718245325" y="856853125"/>
                </a:cxn>
                <a:cxn ang="0">
                  <a:pos x="740925938" y="940019075"/>
                </a:cxn>
                <a:cxn ang="0">
                  <a:pos x="655240625" y="1045865638"/>
                </a:cxn>
                <a:cxn ang="0">
                  <a:pos x="640119688" y="1073586563"/>
                </a:cxn>
                <a:cxn ang="0">
                  <a:pos x="632560013" y="1068546250"/>
                </a:cxn>
                <a:cxn ang="0">
                  <a:pos x="551915013" y="1030744700"/>
                </a:cxn>
                <a:cxn ang="0">
                  <a:pos x="456149075" y="970260950"/>
                </a:cxn>
                <a:cxn ang="0">
                  <a:pos x="378023438" y="509071563"/>
                </a:cxn>
                <a:cxn ang="0">
                  <a:pos x="325100950" y="367942813"/>
                </a:cxn>
                <a:cxn ang="0">
                  <a:pos x="289818763" y="289818763"/>
                </a:cxn>
                <a:cxn ang="0">
                  <a:pos x="267136563" y="254536575"/>
                </a:cxn>
                <a:cxn ang="0">
                  <a:pos x="231854375" y="236894688"/>
                </a:cxn>
                <a:cxn ang="0">
                  <a:pos x="153730325" y="209173763"/>
                </a:cxn>
                <a:cxn ang="0">
                  <a:pos x="131048125" y="189012513"/>
                </a:cxn>
                <a:cxn ang="0">
                  <a:pos x="98286888" y="153730325"/>
                </a:cxn>
                <a:cxn ang="0">
                  <a:pos x="65524063" y="133569075"/>
                </a:cxn>
                <a:cxn ang="0">
                  <a:pos x="22682200" y="123488450"/>
                </a:cxn>
              </a:cxnLst>
              <a:rect l="0" t="0" r="0" b="0"/>
              <a:pathLst>
                <a:path w="294" h="426">
                  <a:moveTo>
                    <a:pt x="0" y="48"/>
                  </a:moveTo>
                  <a:lnTo>
                    <a:pt x="0" y="48"/>
                  </a:lnTo>
                  <a:lnTo>
                    <a:pt x="4" y="35"/>
                  </a:lnTo>
                  <a:lnTo>
                    <a:pt x="8" y="25"/>
                  </a:lnTo>
                  <a:lnTo>
                    <a:pt x="12" y="18"/>
                  </a:lnTo>
                  <a:lnTo>
                    <a:pt x="18" y="13"/>
                  </a:lnTo>
                  <a:lnTo>
                    <a:pt x="29" y="7"/>
                  </a:lnTo>
                  <a:lnTo>
                    <a:pt x="41" y="0"/>
                  </a:lnTo>
                  <a:lnTo>
                    <a:pt x="54" y="18"/>
                  </a:lnTo>
                  <a:lnTo>
                    <a:pt x="65" y="34"/>
                  </a:lnTo>
                  <a:lnTo>
                    <a:pt x="74" y="48"/>
                  </a:lnTo>
                  <a:lnTo>
                    <a:pt x="76" y="54"/>
                  </a:lnTo>
                  <a:lnTo>
                    <a:pt x="82" y="58"/>
                  </a:lnTo>
                  <a:lnTo>
                    <a:pt x="87" y="61"/>
                  </a:lnTo>
                  <a:lnTo>
                    <a:pt x="92" y="63"/>
                  </a:lnTo>
                  <a:lnTo>
                    <a:pt x="100" y="65"/>
                  </a:lnTo>
                  <a:lnTo>
                    <a:pt x="104" y="65"/>
                  </a:lnTo>
                  <a:lnTo>
                    <a:pt x="141" y="69"/>
                  </a:lnTo>
                  <a:lnTo>
                    <a:pt x="169" y="73"/>
                  </a:lnTo>
                  <a:lnTo>
                    <a:pt x="180" y="76"/>
                  </a:lnTo>
                  <a:lnTo>
                    <a:pt x="186" y="79"/>
                  </a:lnTo>
                  <a:lnTo>
                    <a:pt x="199" y="93"/>
                  </a:lnTo>
                  <a:lnTo>
                    <a:pt x="220" y="119"/>
                  </a:lnTo>
                  <a:lnTo>
                    <a:pt x="229" y="132"/>
                  </a:lnTo>
                  <a:lnTo>
                    <a:pt x="238" y="145"/>
                  </a:lnTo>
                  <a:lnTo>
                    <a:pt x="244" y="157"/>
                  </a:lnTo>
                  <a:lnTo>
                    <a:pt x="247" y="166"/>
                  </a:lnTo>
                  <a:lnTo>
                    <a:pt x="254" y="195"/>
                  </a:lnTo>
                  <a:lnTo>
                    <a:pt x="265" y="244"/>
                  </a:lnTo>
                  <a:lnTo>
                    <a:pt x="276" y="294"/>
                  </a:lnTo>
                  <a:lnTo>
                    <a:pt x="282" y="323"/>
                  </a:lnTo>
                  <a:lnTo>
                    <a:pt x="285" y="340"/>
                  </a:lnTo>
                  <a:lnTo>
                    <a:pt x="290" y="356"/>
                  </a:lnTo>
                  <a:lnTo>
                    <a:pt x="294" y="373"/>
                  </a:lnTo>
                  <a:lnTo>
                    <a:pt x="274" y="397"/>
                  </a:lnTo>
                  <a:lnTo>
                    <a:pt x="260" y="415"/>
                  </a:lnTo>
                  <a:lnTo>
                    <a:pt x="255" y="422"/>
                  </a:lnTo>
                  <a:lnTo>
                    <a:pt x="254" y="426"/>
                  </a:lnTo>
                  <a:lnTo>
                    <a:pt x="252" y="426"/>
                  </a:lnTo>
                  <a:lnTo>
                    <a:pt x="251" y="424"/>
                  </a:lnTo>
                  <a:lnTo>
                    <a:pt x="243" y="422"/>
                  </a:lnTo>
                  <a:lnTo>
                    <a:pt x="219" y="409"/>
                  </a:lnTo>
                  <a:lnTo>
                    <a:pt x="194" y="394"/>
                  </a:lnTo>
                  <a:lnTo>
                    <a:pt x="181" y="385"/>
                  </a:lnTo>
                  <a:lnTo>
                    <a:pt x="167" y="300"/>
                  </a:lnTo>
                  <a:lnTo>
                    <a:pt x="150" y="202"/>
                  </a:lnTo>
                  <a:lnTo>
                    <a:pt x="142" y="179"/>
                  </a:lnTo>
                  <a:lnTo>
                    <a:pt x="129" y="146"/>
                  </a:lnTo>
                  <a:lnTo>
                    <a:pt x="122" y="129"/>
                  </a:lnTo>
                  <a:lnTo>
                    <a:pt x="115" y="115"/>
                  </a:lnTo>
                  <a:lnTo>
                    <a:pt x="109" y="105"/>
                  </a:lnTo>
                  <a:lnTo>
                    <a:pt x="106" y="101"/>
                  </a:lnTo>
                  <a:lnTo>
                    <a:pt x="104" y="98"/>
                  </a:lnTo>
                  <a:lnTo>
                    <a:pt x="92" y="94"/>
                  </a:lnTo>
                  <a:lnTo>
                    <a:pt x="76" y="89"/>
                  </a:lnTo>
                  <a:lnTo>
                    <a:pt x="61" y="83"/>
                  </a:lnTo>
                  <a:lnTo>
                    <a:pt x="56" y="79"/>
                  </a:lnTo>
                  <a:lnTo>
                    <a:pt x="52" y="75"/>
                  </a:lnTo>
                  <a:lnTo>
                    <a:pt x="44" y="66"/>
                  </a:lnTo>
                  <a:lnTo>
                    <a:pt x="39" y="61"/>
                  </a:lnTo>
                  <a:lnTo>
                    <a:pt x="34" y="57"/>
                  </a:lnTo>
                  <a:lnTo>
                    <a:pt x="26" y="53"/>
                  </a:lnTo>
                  <a:lnTo>
                    <a:pt x="18" y="51"/>
                  </a:lnTo>
                  <a:lnTo>
                    <a:pt x="9" y="49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7" name="Freeform 16"/>
            <p:cNvSpPr/>
            <p:nvPr/>
          </p:nvSpPr>
          <p:spPr>
            <a:xfrm>
              <a:off x="1358900" y="277813"/>
              <a:ext cx="847725" cy="1876425"/>
            </a:xfrm>
            <a:custGeom>
              <a:avLst/>
              <a:gdLst/>
              <a:ahLst/>
              <a:cxnLst>
                <a:cxn ang="0">
                  <a:pos x="10080625" y="1358365013"/>
                </a:cxn>
                <a:cxn ang="0">
                  <a:pos x="57964388" y="1345763438"/>
                </a:cxn>
                <a:cxn ang="0">
                  <a:pos x="100806250" y="1249997500"/>
                </a:cxn>
                <a:cxn ang="0">
                  <a:pos x="153730325" y="1174392813"/>
                </a:cxn>
                <a:cxn ang="0">
                  <a:pos x="209173763" y="1149191250"/>
                </a:cxn>
                <a:cxn ang="0">
                  <a:pos x="302418750" y="1139110625"/>
                </a:cxn>
                <a:cxn ang="0">
                  <a:pos x="357862188" y="1081147825"/>
                </a:cxn>
                <a:cxn ang="0">
                  <a:pos x="448587813" y="917336875"/>
                </a:cxn>
                <a:cxn ang="0">
                  <a:pos x="564515000" y="650200313"/>
                </a:cxn>
                <a:cxn ang="0">
                  <a:pos x="624998750" y="446068450"/>
                </a:cxn>
                <a:cxn ang="0">
                  <a:pos x="841732188" y="22682200"/>
                </a:cxn>
                <a:cxn ang="0">
                  <a:pos x="987901250" y="68045013"/>
                </a:cxn>
                <a:cxn ang="0">
                  <a:pos x="975301263" y="304939700"/>
                </a:cxn>
                <a:cxn ang="0">
                  <a:pos x="919857825" y="589716563"/>
                </a:cxn>
                <a:cxn ang="0">
                  <a:pos x="866933750" y="824091888"/>
                </a:cxn>
                <a:cxn ang="0">
                  <a:pos x="776208125" y="1045865638"/>
                </a:cxn>
                <a:cxn ang="0">
                  <a:pos x="743446888" y="1234876563"/>
                </a:cxn>
                <a:cxn ang="0">
                  <a:pos x="841732188" y="1335682813"/>
                </a:cxn>
                <a:cxn ang="0">
                  <a:pos x="864414388" y="1386085938"/>
                </a:cxn>
                <a:cxn ang="0">
                  <a:pos x="879535325" y="1612900000"/>
                </a:cxn>
                <a:cxn ang="0">
                  <a:pos x="922377188" y="1703625625"/>
                </a:cxn>
                <a:cxn ang="0">
                  <a:pos x="967740000" y="1771670638"/>
                </a:cxn>
                <a:cxn ang="0">
                  <a:pos x="1068546250" y="1874996250"/>
                </a:cxn>
                <a:cxn ang="0">
                  <a:pos x="1126510638" y="1963202513"/>
                </a:cxn>
                <a:cxn ang="0">
                  <a:pos x="1313002200" y="2147483646"/>
                </a:cxn>
                <a:cxn ang="0">
                  <a:pos x="1345763438" y="2147483646"/>
                </a:cxn>
                <a:cxn ang="0">
                  <a:pos x="1315521563" y="2147483646"/>
                </a:cxn>
                <a:cxn ang="0">
                  <a:pos x="1229836250" y="2147483646"/>
                </a:cxn>
                <a:cxn ang="0">
                  <a:pos x="1103828438" y="2147483646"/>
                </a:cxn>
                <a:cxn ang="0">
                  <a:pos x="892135313" y="2147483646"/>
                </a:cxn>
                <a:cxn ang="0">
                  <a:pos x="803930638" y="2147483646"/>
                </a:cxn>
                <a:cxn ang="0">
                  <a:pos x="735885625" y="2147483646"/>
                </a:cxn>
                <a:cxn ang="0">
                  <a:pos x="675401875" y="2147483646"/>
                </a:cxn>
                <a:cxn ang="0">
                  <a:pos x="662801888" y="2147483646"/>
                </a:cxn>
                <a:cxn ang="0">
                  <a:pos x="647680950" y="2147483646"/>
                </a:cxn>
                <a:cxn ang="0">
                  <a:pos x="614918125" y="2147483646"/>
                </a:cxn>
                <a:cxn ang="0">
                  <a:pos x="536794075" y="2147483646"/>
                </a:cxn>
                <a:cxn ang="0">
                  <a:pos x="536794075" y="2147483646"/>
                </a:cxn>
                <a:cxn ang="0">
                  <a:pos x="551915013" y="2147483646"/>
                </a:cxn>
                <a:cxn ang="0">
                  <a:pos x="534273125" y="1948081575"/>
                </a:cxn>
                <a:cxn ang="0">
                  <a:pos x="488910313" y="1696065950"/>
                </a:cxn>
                <a:cxn ang="0">
                  <a:pos x="435987825" y="1519655013"/>
                </a:cxn>
                <a:cxn ang="0">
                  <a:pos x="385584700" y="1411287500"/>
                </a:cxn>
                <a:cxn ang="0">
                  <a:pos x="332660625" y="1358365013"/>
                </a:cxn>
                <a:cxn ang="0">
                  <a:pos x="284778450" y="1348284388"/>
                </a:cxn>
                <a:cxn ang="0">
                  <a:pos x="231854375" y="1368445638"/>
                </a:cxn>
                <a:cxn ang="0">
                  <a:pos x="80645000" y="1461690625"/>
                </a:cxn>
                <a:cxn ang="0">
                  <a:pos x="52924075" y="1456650313"/>
                </a:cxn>
                <a:cxn ang="0">
                  <a:pos x="0" y="1358365013"/>
                </a:cxn>
              </a:cxnLst>
              <a:rect l="0" t="0" r="0" b="0"/>
              <a:pathLst>
                <a:path w="534" h="1182">
                  <a:moveTo>
                    <a:pt x="0" y="539"/>
                  </a:moveTo>
                  <a:lnTo>
                    <a:pt x="0" y="539"/>
                  </a:lnTo>
                  <a:lnTo>
                    <a:pt x="4" y="539"/>
                  </a:lnTo>
                  <a:lnTo>
                    <a:pt x="12" y="539"/>
                  </a:lnTo>
                  <a:lnTo>
                    <a:pt x="19" y="536"/>
                  </a:lnTo>
                  <a:lnTo>
                    <a:pt x="23" y="534"/>
                  </a:lnTo>
                  <a:lnTo>
                    <a:pt x="25" y="531"/>
                  </a:lnTo>
                  <a:lnTo>
                    <a:pt x="28" y="518"/>
                  </a:lnTo>
                  <a:lnTo>
                    <a:pt x="40" y="496"/>
                  </a:lnTo>
                  <a:lnTo>
                    <a:pt x="47" y="486"/>
                  </a:lnTo>
                  <a:lnTo>
                    <a:pt x="53" y="475"/>
                  </a:lnTo>
                  <a:lnTo>
                    <a:pt x="61" y="466"/>
                  </a:lnTo>
                  <a:lnTo>
                    <a:pt x="67" y="461"/>
                  </a:lnTo>
                  <a:lnTo>
                    <a:pt x="75" y="459"/>
                  </a:lnTo>
                  <a:lnTo>
                    <a:pt x="83" y="456"/>
                  </a:lnTo>
                  <a:lnTo>
                    <a:pt x="97" y="455"/>
                  </a:lnTo>
                  <a:lnTo>
                    <a:pt x="110" y="453"/>
                  </a:lnTo>
                  <a:lnTo>
                    <a:pt x="120" y="452"/>
                  </a:lnTo>
                  <a:lnTo>
                    <a:pt x="125" y="448"/>
                  </a:lnTo>
                  <a:lnTo>
                    <a:pt x="131" y="443"/>
                  </a:lnTo>
                  <a:lnTo>
                    <a:pt x="142" y="429"/>
                  </a:lnTo>
                  <a:lnTo>
                    <a:pt x="155" y="408"/>
                  </a:lnTo>
                  <a:lnTo>
                    <a:pt x="167" y="388"/>
                  </a:lnTo>
                  <a:lnTo>
                    <a:pt x="178" y="364"/>
                  </a:lnTo>
                  <a:lnTo>
                    <a:pt x="193" y="333"/>
                  </a:lnTo>
                  <a:lnTo>
                    <a:pt x="208" y="297"/>
                  </a:lnTo>
                  <a:lnTo>
                    <a:pt x="224" y="258"/>
                  </a:lnTo>
                  <a:lnTo>
                    <a:pt x="237" y="218"/>
                  </a:lnTo>
                  <a:lnTo>
                    <a:pt x="243" y="197"/>
                  </a:lnTo>
                  <a:lnTo>
                    <a:pt x="248" y="177"/>
                  </a:lnTo>
                  <a:lnTo>
                    <a:pt x="287" y="0"/>
                  </a:lnTo>
                  <a:lnTo>
                    <a:pt x="300" y="2"/>
                  </a:lnTo>
                  <a:lnTo>
                    <a:pt x="334" y="9"/>
                  </a:lnTo>
                  <a:lnTo>
                    <a:pt x="353" y="13"/>
                  </a:lnTo>
                  <a:lnTo>
                    <a:pt x="372" y="19"/>
                  </a:lnTo>
                  <a:lnTo>
                    <a:pt x="392" y="27"/>
                  </a:lnTo>
                  <a:lnTo>
                    <a:pt x="407" y="34"/>
                  </a:lnTo>
                  <a:lnTo>
                    <a:pt x="396" y="82"/>
                  </a:lnTo>
                  <a:lnTo>
                    <a:pt x="387" y="121"/>
                  </a:lnTo>
                  <a:lnTo>
                    <a:pt x="380" y="151"/>
                  </a:lnTo>
                  <a:lnTo>
                    <a:pt x="375" y="184"/>
                  </a:lnTo>
                  <a:lnTo>
                    <a:pt x="365" y="234"/>
                  </a:lnTo>
                  <a:lnTo>
                    <a:pt x="350" y="309"/>
                  </a:lnTo>
                  <a:lnTo>
                    <a:pt x="348" y="315"/>
                  </a:lnTo>
                  <a:lnTo>
                    <a:pt x="344" y="327"/>
                  </a:lnTo>
                  <a:lnTo>
                    <a:pt x="334" y="353"/>
                  </a:lnTo>
                  <a:lnTo>
                    <a:pt x="314" y="397"/>
                  </a:lnTo>
                  <a:lnTo>
                    <a:pt x="308" y="415"/>
                  </a:lnTo>
                  <a:lnTo>
                    <a:pt x="297" y="444"/>
                  </a:lnTo>
                  <a:lnTo>
                    <a:pt x="286" y="482"/>
                  </a:lnTo>
                  <a:lnTo>
                    <a:pt x="295" y="490"/>
                  </a:lnTo>
                  <a:lnTo>
                    <a:pt x="314" y="508"/>
                  </a:lnTo>
                  <a:lnTo>
                    <a:pt x="325" y="518"/>
                  </a:lnTo>
                  <a:lnTo>
                    <a:pt x="334" y="530"/>
                  </a:lnTo>
                  <a:lnTo>
                    <a:pt x="340" y="540"/>
                  </a:lnTo>
                  <a:lnTo>
                    <a:pt x="343" y="545"/>
                  </a:lnTo>
                  <a:lnTo>
                    <a:pt x="343" y="550"/>
                  </a:lnTo>
                  <a:lnTo>
                    <a:pt x="345" y="598"/>
                  </a:lnTo>
                  <a:lnTo>
                    <a:pt x="348" y="623"/>
                  </a:lnTo>
                  <a:lnTo>
                    <a:pt x="349" y="640"/>
                  </a:lnTo>
                  <a:lnTo>
                    <a:pt x="352" y="646"/>
                  </a:lnTo>
                  <a:lnTo>
                    <a:pt x="356" y="655"/>
                  </a:lnTo>
                  <a:lnTo>
                    <a:pt x="366" y="676"/>
                  </a:lnTo>
                  <a:lnTo>
                    <a:pt x="376" y="694"/>
                  </a:lnTo>
                  <a:lnTo>
                    <a:pt x="382" y="700"/>
                  </a:lnTo>
                  <a:lnTo>
                    <a:pt x="384" y="703"/>
                  </a:lnTo>
                  <a:lnTo>
                    <a:pt x="396" y="713"/>
                  </a:lnTo>
                  <a:lnTo>
                    <a:pt x="415" y="733"/>
                  </a:lnTo>
                  <a:lnTo>
                    <a:pt x="424" y="744"/>
                  </a:lnTo>
                  <a:lnTo>
                    <a:pt x="435" y="756"/>
                  </a:lnTo>
                  <a:lnTo>
                    <a:pt x="442" y="768"/>
                  </a:lnTo>
                  <a:lnTo>
                    <a:pt x="447" y="779"/>
                  </a:lnTo>
                  <a:lnTo>
                    <a:pt x="466" y="818"/>
                  </a:lnTo>
                  <a:lnTo>
                    <a:pt x="494" y="878"/>
                  </a:lnTo>
                  <a:lnTo>
                    <a:pt x="521" y="936"/>
                  </a:lnTo>
                  <a:lnTo>
                    <a:pt x="530" y="958"/>
                  </a:lnTo>
                  <a:lnTo>
                    <a:pt x="534" y="969"/>
                  </a:lnTo>
                  <a:lnTo>
                    <a:pt x="534" y="973"/>
                  </a:lnTo>
                  <a:lnTo>
                    <a:pt x="533" y="977"/>
                  </a:lnTo>
                  <a:lnTo>
                    <a:pt x="529" y="986"/>
                  </a:lnTo>
                  <a:lnTo>
                    <a:pt x="522" y="995"/>
                  </a:lnTo>
                  <a:lnTo>
                    <a:pt x="512" y="1006"/>
                  </a:lnTo>
                  <a:lnTo>
                    <a:pt x="500" y="1015"/>
                  </a:lnTo>
                  <a:lnTo>
                    <a:pt x="488" y="1024"/>
                  </a:lnTo>
                  <a:lnTo>
                    <a:pt x="472" y="1030"/>
                  </a:lnTo>
                  <a:lnTo>
                    <a:pt x="456" y="1034"/>
                  </a:lnTo>
                  <a:lnTo>
                    <a:pt x="438" y="1037"/>
                  </a:lnTo>
                  <a:lnTo>
                    <a:pt x="418" y="1039"/>
                  </a:lnTo>
                  <a:lnTo>
                    <a:pt x="375" y="1042"/>
                  </a:lnTo>
                  <a:lnTo>
                    <a:pt x="354" y="1044"/>
                  </a:lnTo>
                  <a:lnTo>
                    <a:pt x="338" y="1047"/>
                  </a:lnTo>
                  <a:lnTo>
                    <a:pt x="325" y="1051"/>
                  </a:lnTo>
                  <a:lnTo>
                    <a:pt x="319" y="1052"/>
                  </a:lnTo>
                  <a:lnTo>
                    <a:pt x="316" y="1055"/>
                  </a:lnTo>
                  <a:lnTo>
                    <a:pt x="301" y="1070"/>
                  </a:lnTo>
                  <a:lnTo>
                    <a:pt x="292" y="1081"/>
                  </a:lnTo>
                  <a:lnTo>
                    <a:pt x="283" y="1094"/>
                  </a:lnTo>
                  <a:lnTo>
                    <a:pt x="274" y="1107"/>
                  </a:lnTo>
                  <a:lnTo>
                    <a:pt x="268" y="1119"/>
                  </a:lnTo>
                  <a:lnTo>
                    <a:pt x="264" y="1135"/>
                  </a:lnTo>
                  <a:lnTo>
                    <a:pt x="263" y="1141"/>
                  </a:lnTo>
                  <a:lnTo>
                    <a:pt x="263" y="1149"/>
                  </a:lnTo>
                  <a:lnTo>
                    <a:pt x="261" y="1157"/>
                  </a:lnTo>
                  <a:lnTo>
                    <a:pt x="260" y="1162"/>
                  </a:lnTo>
                  <a:lnTo>
                    <a:pt x="257" y="1167"/>
                  </a:lnTo>
                  <a:lnTo>
                    <a:pt x="253" y="1171"/>
                  </a:lnTo>
                  <a:lnTo>
                    <a:pt x="250" y="1175"/>
                  </a:lnTo>
                  <a:lnTo>
                    <a:pt x="244" y="1178"/>
                  </a:lnTo>
                  <a:lnTo>
                    <a:pt x="234" y="1180"/>
                  </a:lnTo>
                  <a:lnTo>
                    <a:pt x="222" y="1182"/>
                  </a:lnTo>
                  <a:lnTo>
                    <a:pt x="213" y="1182"/>
                  </a:lnTo>
                  <a:lnTo>
                    <a:pt x="204" y="1180"/>
                  </a:lnTo>
                  <a:lnTo>
                    <a:pt x="210" y="1130"/>
                  </a:lnTo>
                  <a:lnTo>
                    <a:pt x="213" y="1074"/>
                  </a:lnTo>
                  <a:lnTo>
                    <a:pt x="216" y="1006"/>
                  </a:lnTo>
                  <a:lnTo>
                    <a:pt x="219" y="929"/>
                  </a:lnTo>
                  <a:lnTo>
                    <a:pt x="219" y="889"/>
                  </a:lnTo>
                  <a:lnTo>
                    <a:pt x="217" y="850"/>
                  </a:lnTo>
                  <a:lnTo>
                    <a:pt x="215" y="810"/>
                  </a:lnTo>
                  <a:lnTo>
                    <a:pt x="212" y="773"/>
                  </a:lnTo>
                  <a:lnTo>
                    <a:pt x="207" y="737"/>
                  </a:lnTo>
                  <a:lnTo>
                    <a:pt x="200" y="703"/>
                  </a:lnTo>
                  <a:lnTo>
                    <a:pt x="194" y="673"/>
                  </a:lnTo>
                  <a:lnTo>
                    <a:pt x="186" y="646"/>
                  </a:lnTo>
                  <a:lnTo>
                    <a:pt x="180" y="623"/>
                  </a:lnTo>
                  <a:lnTo>
                    <a:pt x="173" y="603"/>
                  </a:lnTo>
                  <a:lnTo>
                    <a:pt x="166" y="585"/>
                  </a:lnTo>
                  <a:lnTo>
                    <a:pt x="159" y="571"/>
                  </a:lnTo>
                  <a:lnTo>
                    <a:pt x="153" y="560"/>
                  </a:lnTo>
                  <a:lnTo>
                    <a:pt x="146" y="550"/>
                  </a:lnTo>
                  <a:lnTo>
                    <a:pt x="140" y="544"/>
                  </a:lnTo>
                  <a:lnTo>
                    <a:pt x="132" y="539"/>
                  </a:lnTo>
                  <a:lnTo>
                    <a:pt x="125" y="536"/>
                  </a:lnTo>
                  <a:lnTo>
                    <a:pt x="119" y="535"/>
                  </a:lnTo>
                  <a:lnTo>
                    <a:pt x="113" y="535"/>
                  </a:lnTo>
                  <a:lnTo>
                    <a:pt x="106" y="536"/>
                  </a:lnTo>
                  <a:lnTo>
                    <a:pt x="100" y="539"/>
                  </a:lnTo>
                  <a:lnTo>
                    <a:pt x="92" y="543"/>
                  </a:lnTo>
                  <a:lnTo>
                    <a:pt x="67" y="558"/>
                  </a:lnTo>
                  <a:lnTo>
                    <a:pt x="47" y="571"/>
                  </a:lnTo>
                  <a:lnTo>
                    <a:pt x="32" y="580"/>
                  </a:lnTo>
                  <a:lnTo>
                    <a:pt x="27" y="581"/>
                  </a:lnTo>
                  <a:lnTo>
                    <a:pt x="23" y="581"/>
                  </a:lnTo>
                  <a:lnTo>
                    <a:pt x="21" y="578"/>
                  </a:lnTo>
                  <a:lnTo>
                    <a:pt x="17" y="572"/>
                  </a:lnTo>
                  <a:lnTo>
                    <a:pt x="9" y="558"/>
                  </a:lnTo>
                  <a:lnTo>
                    <a:pt x="0" y="53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8" name="Freeform 17"/>
            <p:cNvSpPr>
              <a:spLocks noEditPoints="1"/>
            </p:cNvSpPr>
            <p:nvPr/>
          </p:nvSpPr>
          <p:spPr>
            <a:xfrm>
              <a:off x="0" y="954088"/>
              <a:ext cx="2017713" cy="249396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39613879"/>
                </a:cxn>
                <a:cxn ang="0">
                  <a:pos x="2147483646" y="2086689793"/>
                </a:cxn>
                <a:cxn ang="0">
                  <a:pos x="2147483646" y="2018646355"/>
                </a:cxn>
                <a:cxn ang="0">
                  <a:pos x="2147483646" y="1950601329"/>
                </a:cxn>
                <a:cxn ang="0">
                  <a:pos x="2147483646" y="2013606041"/>
                </a:cxn>
                <a:cxn ang="0">
                  <a:pos x="2147483646" y="1995964150"/>
                </a:cxn>
                <a:cxn ang="0">
                  <a:pos x="2147483646" y="1305441199"/>
                </a:cxn>
                <a:cxn ang="0">
                  <a:pos x="1822074214" y="630039189"/>
                </a:cxn>
                <a:cxn ang="0">
                  <a:pos x="1791832332" y="367942886"/>
                </a:cxn>
                <a:cxn ang="0">
                  <a:pos x="1736388880" y="267136616"/>
                </a:cxn>
                <a:cxn ang="0">
                  <a:pos x="1522174752" y="299899448"/>
                </a:cxn>
                <a:cxn ang="0">
                  <a:pos x="1413808800" y="420866972"/>
                </a:cxn>
                <a:cxn ang="0">
                  <a:pos x="1247478447" y="511592615"/>
                </a:cxn>
                <a:cxn ang="0">
                  <a:pos x="824092092" y="554434486"/>
                </a:cxn>
                <a:cxn ang="0">
                  <a:pos x="519152316" y="307459124"/>
                </a:cxn>
                <a:cxn ang="0">
                  <a:pos x="309980089" y="0"/>
                </a:cxn>
                <a:cxn ang="0">
                  <a:pos x="75604706" y="201612540"/>
                </a:cxn>
                <a:cxn ang="0">
                  <a:pos x="10080627" y="209173804"/>
                </a:cxn>
                <a:cxn ang="0">
                  <a:pos x="52924088" y="330141329"/>
                </a:cxn>
                <a:cxn ang="0">
                  <a:pos x="320060717" y="612398885"/>
                </a:cxn>
                <a:cxn ang="0">
                  <a:pos x="635079532" y="899696755"/>
                </a:cxn>
                <a:cxn ang="0">
                  <a:pos x="1290320320" y="1023183643"/>
                </a:cxn>
                <a:cxn ang="0">
                  <a:pos x="1469252252" y="1134070540"/>
                </a:cxn>
                <a:cxn ang="0">
                  <a:pos x="1570058527" y="1265118691"/>
                </a:cxn>
                <a:cxn ang="0">
                  <a:pos x="1590219782" y="1701106604"/>
                </a:cxn>
                <a:cxn ang="0">
                  <a:pos x="1552416635" y="2147483646"/>
                </a:cxn>
                <a:cxn ang="0">
                  <a:pos x="1675905115" y="2147483646"/>
                </a:cxn>
                <a:cxn ang="0">
                  <a:pos x="1648182596" y="2147483646"/>
                </a:cxn>
                <a:cxn ang="0">
                  <a:pos x="1491932870" y="2147483646"/>
                </a:cxn>
                <a:cxn ang="0">
                  <a:pos x="1464211938" y="2147483646"/>
                </a:cxn>
                <a:cxn ang="0">
                  <a:pos x="1376005653" y="2147483646"/>
                </a:cxn>
                <a:cxn ang="0">
                  <a:pos x="1159272162" y="2147483646"/>
                </a:cxn>
                <a:cxn ang="0">
                  <a:pos x="955140249" y="2147483646"/>
                </a:cxn>
                <a:cxn ang="0">
                  <a:pos x="874495229" y="2147483646"/>
                </a:cxn>
                <a:cxn ang="0">
                  <a:pos x="720764866" y="2147483646"/>
                </a:cxn>
                <a:cxn ang="0">
                  <a:pos x="740926121" y="2147483646"/>
                </a:cxn>
                <a:cxn ang="0">
                  <a:pos x="824092092" y="2147483646"/>
                </a:cxn>
                <a:cxn ang="0">
                  <a:pos x="937498357" y="2147483646"/>
                </a:cxn>
                <a:cxn ang="0">
                  <a:pos x="1058465887" y="2147483646"/>
                </a:cxn>
                <a:cxn ang="0">
                  <a:pos x="1456650673" y="2147483646"/>
                </a:cxn>
                <a:cxn ang="0">
                  <a:pos x="1663303537" y="2147483646"/>
                </a:cxn>
                <a:cxn ang="0">
                  <a:pos x="1842235469" y="2147483646"/>
                </a:cxn>
                <a:cxn ang="0">
                  <a:pos x="1978323940" y="2147483646"/>
                </a:cxn>
                <a:cxn ang="0">
                  <a:pos x="2053928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271" h="1571">
                  <a:moveTo>
                    <a:pt x="1269" y="1319"/>
                  </a:moveTo>
                  <a:lnTo>
                    <a:pt x="1269" y="1319"/>
                  </a:lnTo>
                  <a:lnTo>
                    <a:pt x="1261" y="1291"/>
                  </a:lnTo>
                  <a:lnTo>
                    <a:pt x="1257" y="1273"/>
                  </a:lnTo>
                  <a:lnTo>
                    <a:pt x="1254" y="1257"/>
                  </a:lnTo>
                  <a:lnTo>
                    <a:pt x="1244" y="1203"/>
                  </a:lnTo>
                  <a:lnTo>
                    <a:pt x="1238" y="1168"/>
                  </a:lnTo>
                  <a:lnTo>
                    <a:pt x="1231" y="1140"/>
                  </a:lnTo>
                  <a:lnTo>
                    <a:pt x="1226" y="1127"/>
                  </a:lnTo>
                  <a:lnTo>
                    <a:pt x="1218" y="1111"/>
                  </a:lnTo>
                  <a:lnTo>
                    <a:pt x="1209" y="1094"/>
                  </a:lnTo>
                  <a:lnTo>
                    <a:pt x="1199" y="1077"/>
                  </a:lnTo>
                  <a:lnTo>
                    <a:pt x="1179" y="1049"/>
                  </a:lnTo>
                  <a:lnTo>
                    <a:pt x="1166" y="1031"/>
                  </a:lnTo>
                  <a:lnTo>
                    <a:pt x="1155" y="1015"/>
                  </a:lnTo>
                  <a:lnTo>
                    <a:pt x="1141" y="992"/>
                  </a:lnTo>
                  <a:lnTo>
                    <a:pt x="1126" y="968"/>
                  </a:lnTo>
                  <a:lnTo>
                    <a:pt x="1121" y="959"/>
                  </a:lnTo>
                  <a:lnTo>
                    <a:pt x="1119" y="952"/>
                  </a:lnTo>
                  <a:lnTo>
                    <a:pt x="1117" y="943"/>
                  </a:lnTo>
                  <a:lnTo>
                    <a:pt x="1116" y="933"/>
                  </a:lnTo>
                  <a:lnTo>
                    <a:pt x="1116" y="922"/>
                  </a:lnTo>
                  <a:lnTo>
                    <a:pt x="1116" y="911"/>
                  </a:lnTo>
                  <a:lnTo>
                    <a:pt x="1119" y="899"/>
                  </a:lnTo>
                  <a:lnTo>
                    <a:pt x="1119" y="886"/>
                  </a:lnTo>
                  <a:lnTo>
                    <a:pt x="1119" y="873"/>
                  </a:lnTo>
                  <a:lnTo>
                    <a:pt x="1116" y="863"/>
                  </a:lnTo>
                  <a:lnTo>
                    <a:pt x="1115" y="858"/>
                  </a:lnTo>
                  <a:lnTo>
                    <a:pt x="1111" y="855"/>
                  </a:lnTo>
                  <a:lnTo>
                    <a:pt x="1100" y="849"/>
                  </a:lnTo>
                  <a:lnTo>
                    <a:pt x="1090" y="843"/>
                  </a:lnTo>
                  <a:lnTo>
                    <a:pt x="1082" y="842"/>
                  </a:lnTo>
                  <a:lnTo>
                    <a:pt x="1078" y="841"/>
                  </a:lnTo>
                  <a:lnTo>
                    <a:pt x="1077" y="840"/>
                  </a:lnTo>
                  <a:lnTo>
                    <a:pt x="1075" y="834"/>
                  </a:lnTo>
                  <a:lnTo>
                    <a:pt x="1073" y="828"/>
                  </a:lnTo>
                  <a:lnTo>
                    <a:pt x="1075" y="821"/>
                  </a:lnTo>
                  <a:lnTo>
                    <a:pt x="1076" y="816"/>
                  </a:lnTo>
                  <a:lnTo>
                    <a:pt x="1076" y="810"/>
                  </a:lnTo>
                  <a:lnTo>
                    <a:pt x="1073" y="805"/>
                  </a:lnTo>
                  <a:lnTo>
                    <a:pt x="1072" y="802"/>
                  </a:lnTo>
                  <a:lnTo>
                    <a:pt x="1069" y="801"/>
                  </a:lnTo>
                  <a:lnTo>
                    <a:pt x="1062" y="799"/>
                  </a:lnTo>
                  <a:lnTo>
                    <a:pt x="1059" y="798"/>
                  </a:lnTo>
                  <a:lnTo>
                    <a:pt x="1058" y="794"/>
                  </a:lnTo>
                  <a:lnTo>
                    <a:pt x="1056" y="789"/>
                  </a:lnTo>
                  <a:lnTo>
                    <a:pt x="1053" y="781"/>
                  </a:lnTo>
                  <a:lnTo>
                    <a:pt x="1049" y="774"/>
                  </a:lnTo>
                  <a:lnTo>
                    <a:pt x="1045" y="776"/>
                  </a:lnTo>
                  <a:lnTo>
                    <a:pt x="1037" y="784"/>
                  </a:lnTo>
                  <a:lnTo>
                    <a:pt x="1029" y="789"/>
                  </a:lnTo>
                  <a:lnTo>
                    <a:pt x="1022" y="793"/>
                  </a:lnTo>
                  <a:lnTo>
                    <a:pt x="1010" y="797"/>
                  </a:lnTo>
                  <a:lnTo>
                    <a:pt x="997" y="799"/>
                  </a:lnTo>
                  <a:lnTo>
                    <a:pt x="981" y="801"/>
                  </a:lnTo>
                  <a:lnTo>
                    <a:pt x="965" y="801"/>
                  </a:lnTo>
                  <a:lnTo>
                    <a:pt x="945" y="799"/>
                  </a:lnTo>
                  <a:lnTo>
                    <a:pt x="927" y="798"/>
                  </a:lnTo>
                  <a:lnTo>
                    <a:pt x="896" y="794"/>
                  </a:lnTo>
                  <a:lnTo>
                    <a:pt x="883" y="792"/>
                  </a:lnTo>
                  <a:lnTo>
                    <a:pt x="884" y="758"/>
                  </a:lnTo>
                  <a:lnTo>
                    <a:pt x="884" y="718"/>
                  </a:lnTo>
                  <a:lnTo>
                    <a:pt x="883" y="651"/>
                  </a:lnTo>
                  <a:lnTo>
                    <a:pt x="881" y="621"/>
                  </a:lnTo>
                  <a:lnTo>
                    <a:pt x="875" y="584"/>
                  </a:lnTo>
                  <a:lnTo>
                    <a:pt x="865" y="518"/>
                  </a:lnTo>
                  <a:lnTo>
                    <a:pt x="861" y="505"/>
                  </a:lnTo>
                  <a:lnTo>
                    <a:pt x="852" y="487"/>
                  </a:lnTo>
                  <a:lnTo>
                    <a:pt x="830" y="441"/>
                  </a:lnTo>
                  <a:lnTo>
                    <a:pt x="788" y="365"/>
                  </a:lnTo>
                  <a:lnTo>
                    <a:pt x="745" y="291"/>
                  </a:lnTo>
                  <a:lnTo>
                    <a:pt x="723" y="250"/>
                  </a:lnTo>
                  <a:lnTo>
                    <a:pt x="715" y="234"/>
                  </a:lnTo>
                  <a:lnTo>
                    <a:pt x="711" y="225"/>
                  </a:lnTo>
                  <a:lnTo>
                    <a:pt x="709" y="210"/>
                  </a:lnTo>
                  <a:lnTo>
                    <a:pt x="709" y="189"/>
                  </a:lnTo>
                  <a:lnTo>
                    <a:pt x="709" y="166"/>
                  </a:lnTo>
                  <a:lnTo>
                    <a:pt x="711" y="146"/>
                  </a:lnTo>
                  <a:lnTo>
                    <a:pt x="711" y="139"/>
                  </a:lnTo>
                  <a:lnTo>
                    <a:pt x="711" y="131"/>
                  </a:lnTo>
                  <a:lnTo>
                    <a:pt x="709" y="118"/>
                  </a:lnTo>
                  <a:lnTo>
                    <a:pt x="706" y="109"/>
                  </a:lnTo>
                  <a:lnTo>
                    <a:pt x="705" y="105"/>
                  </a:lnTo>
                  <a:lnTo>
                    <a:pt x="689" y="106"/>
                  </a:lnTo>
                  <a:lnTo>
                    <a:pt x="658" y="108"/>
                  </a:lnTo>
                  <a:lnTo>
                    <a:pt x="627" y="109"/>
                  </a:lnTo>
                  <a:lnTo>
                    <a:pt x="613" y="112"/>
                  </a:lnTo>
                  <a:lnTo>
                    <a:pt x="609" y="113"/>
                  </a:lnTo>
                  <a:lnTo>
                    <a:pt x="605" y="115"/>
                  </a:lnTo>
                  <a:lnTo>
                    <a:pt x="604" y="119"/>
                  </a:lnTo>
                  <a:lnTo>
                    <a:pt x="604" y="124"/>
                  </a:lnTo>
                  <a:lnTo>
                    <a:pt x="608" y="137"/>
                  </a:lnTo>
                  <a:lnTo>
                    <a:pt x="613" y="154"/>
                  </a:lnTo>
                  <a:lnTo>
                    <a:pt x="590" y="161"/>
                  </a:lnTo>
                  <a:lnTo>
                    <a:pt x="573" y="165"/>
                  </a:lnTo>
                  <a:lnTo>
                    <a:pt x="561" y="167"/>
                  </a:lnTo>
                  <a:lnTo>
                    <a:pt x="534" y="170"/>
                  </a:lnTo>
                  <a:lnTo>
                    <a:pt x="519" y="174"/>
                  </a:lnTo>
                  <a:lnTo>
                    <a:pt x="513" y="176"/>
                  </a:lnTo>
                  <a:lnTo>
                    <a:pt x="510" y="179"/>
                  </a:lnTo>
                  <a:lnTo>
                    <a:pt x="503" y="188"/>
                  </a:lnTo>
                  <a:lnTo>
                    <a:pt x="495" y="203"/>
                  </a:lnTo>
                  <a:lnTo>
                    <a:pt x="488" y="223"/>
                  </a:lnTo>
                  <a:lnTo>
                    <a:pt x="441" y="221"/>
                  </a:lnTo>
                  <a:lnTo>
                    <a:pt x="402" y="221"/>
                  </a:lnTo>
                  <a:lnTo>
                    <a:pt x="370" y="221"/>
                  </a:lnTo>
                  <a:lnTo>
                    <a:pt x="347" y="223"/>
                  </a:lnTo>
                  <a:lnTo>
                    <a:pt x="327" y="220"/>
                  </a:lnTo>
                  <a:lnTo>
                    <a:pt x="319" y="219"/>
                  </a:lnTo>
                  <a:lnTo>
                    <a:pt x="313" y="216"/>
                  </a:lnTo>
                  <a:lnTo>
                    <a:pt x="307" y="212"/>
                  </a:lnTo>
                  <a:lnTo>
                    <a:pt x="301" y="209"/>
                  </a:lnTo>
                  <a:lnTo>
                    <a:pt x="243" y="157"/>
                  </a:lnTo>
                  <a:lnTo>
                    <a:pt x="206" y="122"/>
                  </a:lnTo>
                  <a:lnTo>
                    <a:pt x="191" y="106"/>
                  </a:lnTo>
                  <a:lnTo>
                    <a:pt x="181" y="93"/>
                  </a:lnTo>
                  <a:lnTo>
                    <a:pt x="163" y="68"/>
                  </a:lnTo>
                  <a:lnTo>
                    <a:pt x="145" y="37"/>
                  </a:lnTo>
                  <a:lnTo>
                    <a:pt x="124" y="0"/>
                  </a:lnTo>
                  <a:lnTo>
                    <a:pt x="123" y="0"/>
                  </a:lnTo>
                  <a:lnTo>
                    <a:pt x="84" y="42"/>
                  </a:lnTo>
                  <a:lnTo>
                    <a:pt x="56" y="70"/>
                  </a:lnTo>
                  <a:lnTo>
                    <a:pt x="44" y="79"/>
                  </a:lnTo>
                  <a:lnTo>
                    <a:pt x="38" y="84"/>
                  </a:lnTo>
                  <a:lnTo>
                    <a:pt x="34" y="83"/>
                  </a:lnTo>
                  <a:lnTo>
                    <a:pt x="30" y="80"/>
                  </a:lnTo>
                  <a:lnTo>
                    <a:pt x="27" y="77"/>
                  </a:lnTo>
                  <a:lnTo>
                    <a:pt x="25" y="71"/>
                  </a:lnTo>
                  <a:lnTo>
                    <a:pt x="22" y="61"/>
                  </a:lnTo>
                  <a:lnTo>
                    <a:pt x="22" y="56"/>
                  </a:lnTo>
                  <a:lnTo>
                    <a:pt x="12" y="70"/>
                  </a:lnTo>
                  <a:lnTo>
                    <a:pt x="4" y="83"/>
                  </a:lnTo>
                  <a:lnTo>
                    <a:pt x="1" y="90"/>
                  </a:lnTo>
                  <a:lnTo>
                    <a:pt x="0" y="96"/>
                  </a:lnTo>
                  <a:lnTo>
                    <a:pt x="1" y="99"/>
                  </a:lnTo>
                  <a:lnTo>
                    <a:pt x="3" y="104"/>
                  </a:lnTo>
                  <a:lnTo>
                    <a:pt x="10" y="115"/>
                  </a:lnTo>
                  <a:lnTo>
                    <a:pt x="21" y="131"/>
                  </a:lnTo>
                  <a:lnTo>
                    <a:pt x="35" y="148"/>
                  </a:lnTo>
                  <a:lnTo>
                    <a:pt x="66" y="183"/>
                  </a:lnTo>
                  <a:lnTo>
                    <a:pt x="80" y="198"/>
                  </a:lnTo>
                  <a:lnTo>
                    <a:pt x="93" y="210"/>
                  </a:lnTo>
                  <a:lnTo>
                    <a:pt x="107" y="224"/>
                  </a:lnTo>
                  <a:lnTo>
                    <a:pt x="127" y="243"/>
                  </a:lnTo>
                  <a:lnTo>
                    <a:pt x="173" y="293"/>
                  </a:lnTo>
                  <a:lnTo>
                    <a:pt x="216" y="335"/>
                  </a:lnTo>
                  <a:lnTo>
                    <a:pt x="230" y="349"/>
                  </a:lnTo>
                  <a:lnTo>
                    <a:pt x="235" y="353"/>
                  </a:lnTo>
                  <a:lnTo>
                    <a:pt x="238" y="355"/>
                  </a:lnTo>
                  <a:lnTo>
                    <a:pt x="252" y="357"/>
                  </a:lnTo>
                  <a:lnTo>
                    <a:pt x="275" y="362"/>
                  </a:lnTo>
                  <a:lnTo>
                    <a:pt x="343" y="382"/>
                  </a:lnTo>
                  <a:lnTo>
                    <a:pt x="365" y="387"/>
                  </a:lnTo>
                  <a:lnTo>
                    <a:pt x="393" y="392"/>
                  </a:lnTo>
                  <a:lnTo>
                    <a:pt x="456" y="401"/>
                  </a:lnTo>
                  <a:lnTo>
                    <a:pt x="512" y="406"/>
                  </a:lnTo>
                  <a:lnTo>
                    <a:pt x="543" y="410"/>
                  </a:lnTo>
                  <a:lnTo>
                    <a:pt x="550" y="412"/>
                  </a:lnTo>
                  <a:lnTo>
                    <a:pt x="556" y="417"/>
                  </a:lnTo>
                  <a:lnTo>
                    <a:pt x="564" y="424"/>
                  </a:lnTo>
                  <a:lnTo>
                    <a:pt x="570" y="432"/>
                  </a:lnTo>
                  <a:lnTo>
                    <a:pt x="583" y="450"/>
                  </a:lnTo>
                  <a:lnTo>
                    <a:pt x="591" y="463"/>
                  </a:lnTo>
                  <a:lnTo>
                    <a:pt x="595" y="467"/>
                  </a:lnTo>
                  <a:lnTo>
                    <a:pt x="600" y="472"/>
                  </a:lnTo>
                  <a:lnTo>
                    <a:pt x="612" y="487"/>
                  </a:lnTo>
                  <a:lnTo>
                    <a:pt x="618" y="494"/>
                  </a:lnTo>
                  <a:lnTo>
                    <a:pt x="623" y="502"/>
                  </a:lnTo>
                  <a:lnTo>
                    <a:pt x="628" y="511"/>
                  </a:lnTo>
                  <a:lnTo>
                    <a:pt x="631" y="521"/>
                  </a:lnTo>
                  <a:lnTo>
                    <a:pt x="632" y="534"/>
                  </a:lnTo>
                  <a:lnTo>
                    <a:pt x="634" y="551"/>
                  </a:lnTo>
                  <a:lnTo>
                    <a:pt x="634" y="591"/>
                  </a:lnTo>
                  <a:lnTo>
                    <a:pt x="631" y="675"/>
                  </a:lnTo>
                  <a:lnTo>
                    <a:pt x="630" y="696"/>
                  </a:lnTo>
                  <a:lnTo>
                    <a:pt x="627" y="724"/>
                  </a:lnTo>
                  <a:lnTo>
                    <a:pt x="621" y="785"/>
                  </a:lnTo>
                  <a:lnTo>
                    <a:pt x="616" y="840"/>
                  </a:lnTo>
                  <a:lnTo>
                    <a:pt x="614" y="858"/>
                  </a:lnTo>
                  <a:lnTo>
                    <a:pt x="616" y="864"/>
                  </a:lnTo>
                  <a:lnTo>
                    <a:pt x="617" y="867"/>
                  </a:lnTo>
                  <a:lnTo>
                    <a:pt x="621" y="869"/>
                  </a:lnTo>
                  <a:lnTo>
                    <a:pt x="627" y="871"/>
                  </a:lnTo>
                  <a:lnTo>
                    <a:pt x="645" y="873"/>
                  </a:lnTo>
                  <a:lnTo>
                    <a:pt x="670" y="876"/>
                  </a:lnTo>
                  <a:lnTo>
                    <a:pt x="665" y="906"/>
                  </a:lnTo>
                  <a:lnTo>
                    <a:pt x="662" y="927"/>
                  </a:lnTo>
                  <a:lnTo>
                    <a:pt x="660" y="940"/>
                  </a:lnTo>
                  <a:lnTo>
                    <a:pt x="656" y="953"/>
                  </a:lnTo>
                  <a:lnTo>
                    <a:pt x="654" y="962"/>
                  </a:lnTo>
                  <a:lnTo>
                    <a:pt x="654" y="970"/>
                  </a:lnTo>
                  <a:lnTo>
                    <a:pt x="654" y="977"/>
                  </a:lnTo>
                  <a:lnTo>
                    <a:pt x="653" y="988"/>
                  </a:lnTo>
                  <a:lnTo>
                    <a:pt x="645" y="1019"/>
                  </a:lnTo>
                  <a:lnTo>
                    <a:pt x="627" y="1084"/>
                  </a:lnTo>
                  <a:lnTo>
                    <a:pt x="606" y="1178"/>
                  </a:lnTo>
                  <a:lnTo>
                    <a:pt x="596" y="1230"/>
                  </a:lnTo>
                  <a:lnTo>
                    <a:pt x="592" y="1249"/>
                  </a:lnTo>
                  <a:lnTo>
                    <a:pt x="592" y="1259"/>
                  </a:lnTo>
                  <a:lnTo>
                    <a:pt x="591" y="1264"/>
                  </a:lnTo>
                  <a:lnTo>
                    <a:pt x="591" y="1269"/>
                  </a:lnTo>
                  <a:lnTo>
                    <a:pt x="587" y="1277"/>
                  </a:lnTo>
                  <a:lnTo>
                    <a:pt x="583" y="1281"/>
                  </a:lnTo>
                  <a:lnTo>
                    <a:pt x="581" y="1282"/>
                  </a:lnTo>
                  <a:lnTo>
                    <a:pt x="578" y="1283"/>
                  </a:lnTo>
                  <a:lnTo>
                    <a:pt x="575" y="1283"/>
                  </a:lnTo>
                  <a:lnTo>
                    <a:pt x="572" y="1282"/>
                  </a:lnTo>
                  <a:lnTo>
                    <a:pt x="568" y="1279"/>
                  </a:lnTo>
                  <a:lnTo>
                    <a:pt x="556" y="1269"/>
                  </a:lnTo>
                  <a:lnTo>
                    <a:pt x="546" y="1259"/>
                  </a:lnTo>
                  <a:lnTo>
                    <a:pt x="537" y="1251"/>
                  </a:lnTo>
                  <a:lnTo>
                    <a:pt x="502" y="1225"/>
                  </a:lnTo>
                  <a:lnTo>
                    <a:pt x="480" y="1209"/>
                  </a:lnTo>
                  <a:lnTo>
                    <a:pt x="471" y="1204"/>
                  </a:lnTo>
                  <a:lnTo>
                    <a:pt x="466" y="1202"/>
                  </a:lnTo>
                  <a:lnTo>
                    <a:pt x="460" y="1202"/>
                  </a:lnTo>
                  <a:lnTo>
                    <a:pt x="451" y="1203"/>
                  </a:lnTo>
                  <a:lnTo>
                    <a:pt x="428" y="1208"/>
                  </a:lnTo>
                  <a:lnTo>
                    <a:pt x="402" y="1215"/>
                  </a:lnTo>
                  <a:lnTo>
                    <a:pt x="392" y="1218"/>
                  </a:lnTo>
                  <a:lnTo>
                    <a:pt x="384" y="1222"/>
                  </a:lnTo>
                  <a:lnTo>
                    <a:pt x="379" y="1226"/>
                  </a:lnTo>
                  <a:lnTo>
                    <a:pt x="374" y="1234"/>
                  </a:lnTo>
                  <a:lnTo>
                    <a:pt x="369" y="1243"/>
                  </a:lnTo>
                  <a:lnTo>
                    <a:pt x="363" y="1253"/>
                  </a:lnTo>
                  <a:lnTo>
                    <a:pt x="354" y="1273"/>
                  </a:lnTo>
                  <a:lnTo>
                    <a:pt x="349" y="1290"/>
                  </a:lnTo>
                  <a:lnTo>
                    <a:pt x="347" y="1299"/>
                  </a:lnTo>
                  <a:lnTo>
                    <a:pt x="341" y="1309"/>
                  </a:lnTo>
                  <a:lnTo>
                    <a:pt x="327" y="1337"/>
                  </a:lnTo>
                  <a:lnTo>
                    <a:pt x="300" y="1385"/>
                  </a:lnTo>
                  <a:lnTo>
                    <a:pt x="296" y="1393"/>
                  </a:lnTo>
                  <a:lnTo>
                    <a:pt x="292" y="1403"/>
                  </a:lnTo>
                  <a:lnTo>
                    <a:pt x="286" y="1429"/>
                  </a:lnTo>
                  <a:lnTo>
                    <a:pt x="281" y="1455"/>
                  </a:lnTo>
                  <a:lnTo>
                    <a:pt x="279" y="1467"/>
                  </a:lnTo>
                  <a:lnTo>
                    <a:pt x="279" y="1474"/>
                  </a:lnTo>
                  <a:lnTo>
                    <a:pt x="282" y="1495"/>
                  </a:lnTo>
                  <a:lnTo>
                    <a:pt x="287" y="1521"/>
                  </a:lnTo>
                  <a:lnTo>
                    <a:pt x="294" y="1547"/>
                  </a:lnTo>
                  <a:lnTo>
                    <a:pt x="297" y="1557"/>
                  </a:lnTo>
                  <a:lnTo>
                    <a:pt x="301" y="1562"/>
                  </a:lnTo>
                  <a:lnTo>
                    <a:pt x="305" y="1566"/>
                  </a:lnTo>
                  <a:lnTo>
                    <a:pt x="312" y="1569"/>
                  </a:lnTo>
                  <a:lnTo>
                    <a:pt x="319" y="1570"/>
                  </a:lnTo>
                  <a:lnTo>
                    <a:pt x="327" y="1571"/>
                  </a:lnTo>
                  <a:lnTo>
                    <a:pt x="340" y="1570"/>
                  </a:lnTo>
                  <a:lnTo>
                    <a:pt x="345" y="1569"/>
                  </a:lnTo>
                  <a:lnTo>
                    <a:pt x="349" y="1568"/>
                  </a:lnTo>
                  <a:lnTo>
                    <a:pt x="356" y="1560"/>
                  </a:lnTo>
                  <a:lnTo>
                    <a:pt x="365" y="1547"/>
                  </a:lnTo>
                  <a:lnTo>
                    <a:pt x="372" y="1531"/>
                  </a:lnTo>
                  <a:lnTo>
                    <a:pt x="376" y="1518"/>
                  </a:lnTo>
                  <a:lnTo>
                    <a:pt x="383" y="1500"/>
                  </a:lnTo>
                  <a:lnTo>
                    <a:pt x="394" y="1471"/>
                  </a:lnTo>
                  <a:lnTo>
                    <a:pt x="413" y="1428"/>
                  </a:lnTo>
                  <a:lnTo>
                    <a:pt x="416" y="1423"/>
                  </a:lnTo>
                  <a:lnTo>
                    <a:pt x="420" y="1418"/>
                  </a:lnTo>
                  <a:lnTo>
                    <a:pt x="425" y="1415"/>
                  </a:lnTo>
                  <a:lnTo>
                    <a:pt x="429" y="1415"/>
                  </a:lnTo>
                  <a:lnTo>
                    <a:pt x="432" y="1415"/>
                  </a:lnTo>
                  <a:lnTo>
                    <a:pt x="469" y="1428"/>
                  </a:lnTo>
                  <a:lnTo>
                    <a:pt x="522" y="1446"/>
                  </a:lnTo>
                  <a:lnTo>
                    <a:pt x="578" y="1468"/>
                  </a:lnTo>
                  <a:lnTo>
                    <a:pt x="608" y="1478"/>
                  </a:lnTo>
                  <a:lnTo>
                    <a:pt x="621" y="1482"/>
                  </a:lnTo>
                  <a:lnTo>
                    <a:pt x="631" y="1484"/>
                  </a:lnTo>
                  <a:lnTo>
                    <a:pt x="640" y="1484"/>
                  </a:lnTo>
                  <a:lnTo>
                    <a:pt x="650" y="1482"/>
                  </a:lnTo>
                  <a:lnTo>
                    <a:pt x="660" y="1480"/>
                  </a:lnTo>
                  <a:lnTo>
                    <a:pt x="670" y="1476"/>
                  </a:lnTo>
                  <a:lnTo>
                    <a:pt x="691" y="1468"/>
                  </a:lnTo>
                  <a:lnTo>
                    <a:pt x="711" y="1459"/>
                  </a:lnTo>
                  <a:lnTo>
                    <a:pt x="716" y="1455"/>
                  </a:lnTo>
                  <a:lnTo>
                    <a:pt x="722" y="1453"/>
                  </a:lnTo>
                  <a:lnTo>
                    <a:pt x="731" y="1442"/>
                  </a:lnTo>
                  <a:lnTo>
                    <a:pt x="740" y="1432"/>
                  </a:lnTo>
                  <a:lnTo>
                    <a:pt x="749" y="1420"/>
                  </a:lnTo>
                  <a:lnTo>
                    <a:pt x="762" y="1399"/>
                  </a:lnTo>
                  <a:lnTo>
                    <a:pt x="766" y="1390"/>
                  </a:lnTo>
                  <a:lnTo>
                    <a:pt x="776" y="1397"/>
                  </a:lnTo>
                  <a:lnTo>
                    <a:pt x="785" y="1405"/>
                  </a:lnTo>
                  <a:lnTo>
                    <a:pt x="788" y="1407"/>
                  </a:lnTo>
                  <a:lnTo>
                    <a:pt x="790" y="1411"/>
                  </a:lnTo>
                  <a:lnTo>
                    <a:pt x="802" y="1438"/>
                  </a:lnTo>
                  <a:lnTo>
                    <a:pt x="810" y="1459"/>
                  </a:lnTo>
                  <a:lnTo>
                    <a:pt x="812" y="1469"/>
                  </a:lnTo>
                  <a:lnTo>
                    <a:pt x="815" y="1480"/>
                  </a:lnTo>
                  <a:lnTo>
                    <a:pt x="817" y="1490"/>
                  </a:lnTo>
                  <a:lnTo>
                    <a:pt x="822" y="1502"/>
                  </a:lnTo>
                  <a:lnTo>
                    <a:pt x="829" y="1513"/>
                  </a:lnTo>
                  <a:lnTo>
                    <a:pt x="837" y="1524"/>
                  </a:lnTo>
                  <a:lnTo>
                    <a:pt x="846" y="1533"/>
                  </a:lnTo>
                  <a:lnTo>
                    <a:pt x="853" y="1540"/>
                  </a:lnTo>
                  <a:lnTo>
                    <a:pt x="860" y="1546"/>
                  </a:lnTo>
                  <a:lnTo>
                    <a:pt x="866" y="1547"/>
                  </a:lnTo>
                  <a:lnTo>
                    <a:pt x="877" y="1546"/>
                  </a:lnTo>
                  <a:lnTo>
                    <a:pt x="888" y="1542"/>
                  </a:lnTo>
                  <a:lnTo>
                    <a:pt x="894" y="1539"/>
                  </a:lnTo>
                  <a:lnTo>
                    <a:pt x="897" y="1537"/>
                  </a:lnTo>
                  <a:lnTo>
                    <a:pt x="900" y="1533"/>
                  </a:lnTo>
                  <a:lnTo>
                    <a:pt x="901" y="1529"/>
                  </a:lnTo>
                  <a:lnTo>
                    <a:pt x="900" y="1516"/>
                  </a:lnTo>
                  <a:lnTo>
                    <a:pt x="896" y="1495"/>
                  </a:lnTo>
                  <a:lnTo>
                    <a:pt x="892" y="1473"/>
                  </a:lnTo>
                  <a:lnTo>
                    <a:pt x="890" y="1454"/>
                  </a:lnTo>
                  <a:lnTo>
                    <a:pt x="888" y="1436"/>
                  </a:lnTo>
                  <a:lnTo>
                    <a:pt x="887" y="1416"/>
                  </a:lnTo>
                  <a:lnTo>
                    <a:pt x="886" y="1407"/>
                  </a:lnTo>
                  <a:lnTo>
                    <a:pt x="887" y="1399"/>
                  </a:lnTo>
                  <a:lnTo>
                    <a:pt x="888" y="1393"/>
                  </a:lnTo>
                  <a:lnTo>
                    <a:pt x="890" y="1392"/>
                  </a:lnTo>
                  <a:lnTo>
                    <a:pt x="892" y="1390"/>
                  </a:lnTo>
                  <a:lnTo>
                    <a:pt x="900" y="1389"/>
                  </a:lnTo>
                  <a:lnTo>
                    <a:pt x="916" y="1390"/>
                  </a:lnTo>
                  <a:lnTo>
                    <a:pt x="962" y="1396"/>
                  </a:lnTo>
                  <a:lnTo>
                    <a:pt x="1011" y="1402"/>
                  </a:lnTo>
                  <a:lnTo>
                    <a:pt x="1049" y="1409"/>
                  </a:lnTo>
                  <a:lnTo>
                    <a:pt x="1066" y="1411"/>
                  </a:lnTo>
                  <a:lnTo>
                    <a:pt x="1086" y="1412"/>
                  </a:lnTo>
                  <a:lnTo>
                    <a:pt x="1138" y="1415"/>
                  </a:lnTo>
                  <a:lnTo>
                    <a:pt x="1186" y="1415"/>
                  </a:lnTo>
                  <a:lnTo>
                    <a:pt x="1216" y="1415"/>
                  </a:lnTo>
                  <a:lnTo>
                    <a:pt x="1223" y="1412"/>
                  </a:lnTo>
                  <a:lnTo>
                    <a:pt x="1231" y="1409"/>
                  </a:lnTo>
                  <a:lnTo>
                    <a:pt x="1240" y="1402"/>
                  </a:lnTo>
                  <a:lnTo>
                    <a:pt x="1248" y="1396"/>
                  </a:lnTo>
                  <a:lnTo>
                    <a:pt x="1254" y="1388"/>
                  </a:lnTo>
                  <a:lnTo>
                    <a:pt x="1261" y="1381"/>
                  </a:lnTo>
                  <a:lnTo>
                    <a:pt x="1266" y="1374"/>
                  </a:lnTo>
                  <a:lnTo>
                    <a:pt x="1269" y="1368"/>
                  </a:lnTo>
                  <a:lnTo>
                    <a:pt x="1270" y="1357"/>
                  </a:lnTo>
                  <a:lnTo>
                    <a:pt x="1271" y="1343"/>
                  </a:lnTo>
                  <a:lnTo>
                    <a:pt x="1270" y="1330"/>
                  </a:lnTo>
                  <a:lnTo>
                    <a:pt x="1269" y="1319"/>
                  </a:lnTo>
                  <a:close/>
                  <a:moveTo>
                    <a:pt x="953" y="1247"/>
                  </a:moveTo>
                  <a:lnTo>
                    <a:pt x="953" y="1247"/>
                  </a:lnTo>
                  <a:lnTo>
                    <a:pt x="934" y="1247"/>
                  </a:lnTo>
                  <a:lnTo>
                    <a:pt x="906" y="1243"/>
                  </a:lnTo>
                  <a:lnTo>
                    <a:pt x="879" y="1240"/>
                  </a:lnTo>
                  <a:lnTo>
                    <a:pt x="869" y="1240"/>
                  </a:lnTo>
                  <a:lnTo>
                    <a:pt x="860" y="1240"/>
                  </a:lnTo>
                  <a:lnTo>
                    <a:pt x="896" y="1163"/>
                  </a:lnTo>
                  <a:lnTo>
                    <a:pt x="900" y="1154"/>
                  </a:lnTo>
                  <a:lnTo>
                    <a:pt x="903" y="1151"/>
                  </a:lnTo>
                  <a:lnTo>
                    <a:pt x="906" y="1149"/>
                  </a:lnTo>
                  <a:lnTo>
                    <a:pt x="910" y="1147"/>
                  </a:lnTo>
                  <a:lnTo>
                    <a:pt x="914" y="1149"/>
                  </a:lnTo>
                  <a:lnTo>
                    <a:pt x="918" y="1151"/>
                  </a:lnTo>
                  <a:lnTo>
                    <a:pt x="922" y="1158"/>
                  </a:lnTo>
                  <a:lnTo>
                    <a:pt x="935" y="1176"/>
                  </a:lnTo>
                  <a:lnTo>
                    <a:pt x="954" y="1200"/>
                  </a:lnTo>
                  <a:lnTo>
                    <a:pt x="981" y="1234"/>
                  </a:lnTo>
                  <a:lnTo>
                    <a:pt x="983" y="1237"/>
                  </a:lnTo>
                  <a:lnTo>
                    <a:pt x="983" y="1239"/>
                  </a:lnTo>
                  <a:lnTo>
                    <a:pt x="980" y="1242"/>
                  </a:lnTo>
                  <a:lnTo>
                    <a:pt x="976" y="1243"/>
                  </a:lnTo>
                  <a:lnTo>
                    <a:pt x="966" y="1246"/>
                  </a:lnTo>
                  <a:lnTo>
                    <a:pt x="953" y="12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20509" name="组合 44"/>
          <p:cNvGrpSpPr/>
          <p:nvPr/>
        </p:nvGrpSpPr>
        <p:grpSpPr>
          <a:xfrm>
            <a:off x="8974149" y="627810"/>
            <a:ext cx="1244600" cy="1422400"/>
            <a:chOff x="0" y="0"/>
            <a:chExt cx="5197475" cy="5940425"/>
          </a:xfrm>
        </p:grpSpPr>
        <p:sp>
          <p:nvSpPr>
            <p:cNvPr id="20510" name="Freeform 116"/>
            <p:cNvSpPr/>
            <p:nvPr/>
          </p:nvSpPr>
          <p:spPr>
            <a:xfrm>
              <a:off x="0" y="5099050"/>
              <a:ext cx="890588" cy="841375"/>
            </a:xfrm>
            <a:custGeom>
              <a:avLst/>
              <a:gdLst/>
              <a:ahLst/>
              <a:cxnLst>
                <a:cxn ang="0">
                  <a:pos x="0" y="677212972"/>
                </a:cxn>
                <a:cxn ang="0">
                  <a:pos x="310657386" y="437364754"/>
                </a:cxn>
                <a:cxn ang="0">
                  <a:pos x="1059055684" y="0"/>
                </a:cxn>
                <a:cxn ang="0">
                  <a:pos x="2147483646" y="1424966222"/>
                </a:cxn>
                <a:cxn ang="0">
                  <a:pos x="2147483646" y="200341904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666245055" y="2147483646"/>
                </a:cxn>
                <a:cxn ang="0">
                  <a:pos x="1214382499" y="2003419047"/>
                </a:cxn>
                <a:cxn ang="0">
                  <a:pos x="931968401" y="1664810683"/>
                </a:cxn>
                <a:cxn ang="0">
                  <a:pos x="720158767" y="1820006809"/>
                </a:cxn>
                <a:cxn ang="0">
                  <a:pos x="0" y="677212972"/>
                </a:cxn>
              </a:cxnLst>
              <a:rect l="0" t="0" r="0" b="0"/>
              <a:pathLst>
                <a:path w="237" h="224">
                  <a:moveTo>
                    <a:pt x="0" y="48"/>
                  </a:moveTo>
                  <a:cubicBezTo>
                    <a:pt x="0" y="48"/>
                    <a:pt x="11" y="33"/>
                    <a:pt x="22" y="31"/>
                  </a:cubicBezTo>
                  <a:cubicBezTo>
                    <a:pt x="22" y="31"/>
                    <a:pt x="55" y="4"/>
                    <a:pt x="75" y="0"/>
                  </a:cubicBezTo>
                  <a:cubicBezTo>
                    <a:pt x="75" y="0"/>
                    <a:pt x="155" y="76"/>
                    <a:pt x="170" y="101"/>
                  </a:cubicBezTo>
                  <a:cubicBezTo>
                    <a:pt x="170" y="142"/>
                    <a:pt x="170" y="142"/>
                    <a:pt x="170" y="142"/>
                  </a:cubicBezTo>
                  <a:cubicBezTo>
                    <a:pt x="170" y="142"/>
                    <a:pt x="237" y="162"/>
                    <a:pt x="237" y="182"/>
                  </a:cubicBezTo>
                  <a:cubicBezTo>
                    <a:pt x="237" y="202"/>
                    <a:pt x="237" y="202"/>
                    <a:pt x="237" y="202"/>
                  </a:cubicBezTo>
                  <a:cubicBezTo>
                    <a:pt x="237" y="202"/>
                    <a:pt x="165" y="224"/>
                    <a:pt x="118" y="202"/>
                  </a:cubicBezTo>
                  <a:cubicBezTo>
                    <a:pt x="118" y="202"/>
                    <a:pt x="99" y="195"/>
                    <a:pt x="86" y="142"/>
                  </a:cubicBezTo>
                  <a:cubicBezTo>
                    <a:pt x="86" y="142"/>
                    <a:pt x="84" y="127"/>
                    <a:pt x="66" y="118"/>
                  </a:cubicBezTo>
                  <a:cubicBezTo>
                    <a:pt x="51" y="129"/>
                    <a:pt x="51" y="129"/>
                    <a:pt x="51" y="129"/>
                  </a:cubicBezTo>
                  <a:cubicBezTo>
                    <a:pt x="51" y="129"/>
                    <a:pt x="7" y="92"/>
                    <a:pt x="0" y="48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1" name="Freeform 117"/>
            <p:cNvSpPr/>
            <p:nvPr/>
          </p:nvSpPr>
          <p:spPr>
            <a:xfrm>
              <a:off x="280988" y="2097087"/>
              <a:ext cx="1804988" cy="3422650"/>
            </a:xfrm>
            <a:custGeom>
              <a:avLst/>
              <a:gdLst/>
              <a:ahLst/>
              <a:cxnLst>
                <a:cxn ang="0">
                  <a:pos x="0" y="2147483646"/>
                </a:cxn>
                <a:cxn ang="0">
                  <a:pos x="367653493" y="2147483646"/>
                </a:cxn>
                <a:cxn ang="0">
                  <a:pos x="367653493" y="2147483646"/>
                </a:cxn>
                <a:cxn ang="0">
                  <a:pos x="579762146" y="2147483646"/>
                </a:cxn>
                <a:cxn ang="0">
                  <a:pos x="93327656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3757321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923113183" y="2147483646"/>
                </a:cxn>
                <a:cxn ang="0">
                  <a:pos x="0" y="2147483646"/>
                </a:cxn>
              </a:cxnLst>
              <a:rect l="0" t="0" r="0" b="0"/>
              <a:pathLst>
                <a:path w="480" h="911">
                  <a:moveTo>
                    <a:pt x="0" y="799"/>
                  </a:moveTo>
                  <a:cubicBezTo>
                    <a:pt x="0" y="799"/>
                    <a:pt x="17" y="781"/>
                    <a:pt x="26" y="781"/>
                  </a:cubicBezTo>
                  <a:cubicBezTo>
                    <a:pt x="26" y="761"/>
                    <a:pt x="26" y="761"/>
                    <a:pt x="26" y="761"/>
                  </a:cubicBezTo>
                  <a:cubicBezTo>
                    <a:pt x="26" y="761"/>
                    <a:pt x="35" y="770"/>
                    <a:pt x="41" y="761"/>
                  </a:cubicBezTo>
                  <a:cubicBezTo>
                    <a:pt x="46" y="751"/>
                    <a:pt x="57" y="706"/>
                    <a:pt x="66" y="704"/>
                  </a:cubicBezTo>
                  <a:cubicBezTo>
                    <a:pt x="76" y="702"/>
                    <a:pt x="166" y="551"/>
                    <a:pt x="210" y="527"/>
                  </a:cubicBezTo>
                  <a:cubicBezTo>
                    <a:pt x="254" y="504"/>
                    <a:pt x="263" y="443"/>
                    <a:pt x="263" y="434"/>
                  </a:cubicBezTo>
                  <a:cubicBezTo>
                    <a:pt x="263" y="424"/>
                    <a:pt x="248" y="228"/>
                    <a:pt x="237" y="204"/>
                  </a:cubicBezTo>
                  <a:cubicBezTo>
                    <a:pt x="226" y="180"/>
                    <a:pt x="156" y="63"/>
                    <a:pt x="206" y="31"/>
                  </a:cubicBezTo>
                  <a:cubicBezTo>
                    <a:pt x="256" y="0"/>
                    <a:pt x="480" y="243"/>
                    <a:pt x="480" y="243"/>
                  </a:cubicBezTo>
                  <a:cubicBezTo>
                    <a:pt x="480" y="243"/>
                    <a:pt x="438" y="394"/>
                    <a:pt x="426" y="414"/>
                  </a:cubicBezTo>
                  <a:cubicBezTo>
                    <a:pt x="415" y="434"/>
                    <a:pt x="370" y="557"/>
                    <a:pt x="359" y="568"/>
                  </a:cubicBezTo>
                  <a:cubicBezTo>
                    <a:pt x="348" y="579"/>
                    <a:pt x="186" y="851"/>
                    <a:pt x="136" y="909"/>
                  </a:cubicBezTo>
                  <a:cubicBezTo>
                    <a:pt x="136" y="909"/>
                    <a:pt x="48" y="911"/>
                    <a:pt x="0" y="799"/>
                  </a:cubicBezTo>
                  <a:close/>
                </a:path>
              </a:pathLst>
            </a:custGeom>
            <a:solidFill>
              <a:srgbClr val="262423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2" name="Freeform 118"/>
            <p:cNvSpPr/>
            <p:nvPr/>
          </p:nvSpPr>
          <p:spPr>
            <a:xfrm>
              <a:off x="280988" y="3260725"/>
              <a:ext cx="1492250" cy="2133600"/>
            </a:xfrm>
            <a:custGeom>
              <a:avLst/>
              <a:gdLst/>
              <a:ahLst/>
              <a:cxnLst>
                <a:cxn ang="0">
                  <a:pos x="2147483646" y="1453338452"/>
                </a:cxn>
                <a:cxn ang="0">
                  <a:pos x="2147483646" y="14108806"/>
                </a:cxn>
                <a:cxn ang="0">
                  <a:pos x="2147483646" y="1044145525"/>
                </a:cxn>
                <a:cxn ang="0">
                  <a:pos x="2147483646" y="1749649665"/>
                </a:cxn>
                <a:cxn ang="0">
                  <a:pos x="2147483646" y="2147483646"/>
                </a:cxn>
                <a:cxn ang="0">
                  <a:pos x="932494621" y="2147483646"/>
                </a:cxn>
                <a:cxn ang="0">
                  <a:pos x="579274911" y="2147483646"/>
                </a:cxn>
                <a:cxn ang="0">
                  <a:pos x="367345341" y="2147483646"/>
                </a:cxn>
                <a:cxn ang="0">
                  <a:pos x="367345341" y="2147483646"/>
                </a:cxn>
                <a:cxn ang="0">
                  <a:pos x="0" y="2147483646"/>
                </a:cxn>
                <a:cxn ang="0">
                  <a:pos x="805337630" y="2147483646"/>
                </a:cxn>
                <a:cxn ang="0">
                  <a:pos x="1328098741" y="2147483646"/>
                </a:cxn>
                <a:cxn ang="0">
                  <a:pos x="1200937992" y="2147483646"/>
                </a:cxn>
                <a:cxn ang="0">
                  <a:pos x="734690681" y="2147483646"/>
                </a:cxn>
                <a:cxn ang="0">
                  <a:pos x="1723702861" y="2147483646"/>
                </a:cxn>
                <a:cxn ang="0">
                  <a:pos x="1328098741" y="2147483646"/>
                </a:cxn>
                <a:cxn ang="0">
                  <a:pos x="2147483646" y="2147483646"/>
                </a:cxn>
                <a:cxn ang="0">
                  <a:pos x="1907373652" y="2147483646"/>
                </a:cxn>
                <a:cxn ang="0">
                  <a:pos x="2147483646" y="2147483646"/>
                </a:cxn>
                <a:cxn ang="0">
                  <a:pos x="2147483646" y="310420018"/>
                </a:cxn>
                <a:cxn ang="0">
                  <a:pos x="2147483646" y="1453338452"/>
                </a:cxn>
              </a:cxnLst>
              <a:rect l="0" t="0" r="0" b="0"/>
              <a:pathLst>
                <a:path w="397" h="568">
                  <a:moveTo>
                    <a:pt x="289" y="103"/>
                  </a:moveTo>
                  <a:cubicBezTo>
                    <a:pt x="289" y="103"/>
                    <a:pt x="350" y="28"/>
                    <a:pt x="365" y="1"/>
                  </a:cubicBezTo>
                  <a:cubicBezTo>
                    <a:pt x="365" y="1"/>
                    <a:pt x="300" y="51"/>
                    <a:pt x="259" y="74"/>
                  </a:cubicBezTo>
                  <a:cubicBezTo>
                    <a:pt x="262" y="101"/>
                    <a:pt x="263" y="121"/>
                    <a:pt x="263" y="124"/>
                  </a:cubicBezTo>
                  <a:cubicBezTo>
                    <a:pt x="263" y="133"/>
                    <a:pt x="254" y="194"/>
                    <a:pt x="210" y="217"/>
                  </a:cubicBezTo>
                  <a:cubicBezTo>
                    <a:pt x="166" y="241"/>
                    <a:pt x="76" y="392"/>
                    <a:pt x="66" y="394"/>
                  </a:cubicBezTo>
                  <a:cubicBezTo>
                    <a:pt x="57" y="396"/>
                    <a:pt x="46" y="441"/>
                    <a:pt x="41" y="451"/>
                  </a:cubicBezTo>
                  <a:cubicBezTo>
                    <a:pt x="35" y="460"/>
                    <a:pt x="26" y="451"/>
                    <a:pt x="26" y="451"/>
                  </a:cubicBezTo>
                  <a:cubicBezTo>
                    <a:pt x="26" y="471"/>
                    <a:pt x="26" y="471"/>
                    <a:pt x="26" y="471"/>
                  </a:cubicBezTo>
                  <a:cubicBezTo>
                    <a:pt x="17" y="471"/>
                    <a:pt x="0" y="489"/>
                    <a:pt x="0" y="489"/>
                  </a:cubicBezTo>
                  <a:cubicBezTo>
                    <a:pt x="16" y="527"/>
                    <a:pt x="37" y="551"/>
                    <a:pt x="57" y="568"/>
                  </a:cubicBezTo>
                  <a:cubicBezTo>
                    <a:pt x="73" y="555"/>
                    <a:pt x="90" y="542"/>
                    <a:pt x="94" y="543"/>
                  </a:cubicBezTo>
                  <a:cubicBezTo>
                    <a:pt x="104" y="545"/>
                    <a:pt x="85" y="541"/>
                    <a:pt x="85" y="541"/>
                  </a:cubicBezTo>
                  <a:cubicBezTo>
                    <a:pt x="52" y="476"/>
                    <a:pt x="52" y="476"/>
                    <a:pt x="52" y="476"/>
                  </a:cubicBezTo>
                  <a:cubicBezTo>
                    <a:pt x="52" y="476"/>
                    <a:pt x="102" y="515"/>
                    <a:pt x="122" y="506"/>
                  </a:cubicBezTo>
                  <a:cubicBezTo>
                    <a:pt x="94" y="425"/>
                    <a:pt x="94" y="425"/>
                    <a:pt x="94" y="425"/>
                  </a:cubicBezTo>
                  <a:cubicBezTo>
                    <a:pt x="94" y="425"/>
                    <a:pt x="142" y="478"/>
                    <a:pt x="162" y="461"/>
                  </a:cubicBezTo>
                  <a:cubicBezTo>
                    <a:pt x="182" y="445"/>
                    <a:pt x="135" y="357"/>
                    <a:pt x="135" y="357"/>
                  </a:cubicBezTo>
                  <a:cubicBezTo>
                    <a:pt x="135" y="357"/>
                    <a:pt x="219" y="304"/>
                    <a:pt x="251" y="264"/>
                  </a:cubicBezTo>
                  <a:cubicBezTo>
                    <a:pt x="284" y="224"/>
                    <a:pt x="381" y="44"/>
                    <a:pt x="389" y="22"/>
                  </a:cubicBezTo>
                  <a:cubicBezTo>
                    <a:pt x="397" y="0"/>
                    <a:pt x="289" y="103"/>
                    <a:pt x="289" y="103"/>
                  </a:cubicBezTo>
                  <a:close/>
                </a:path>
              </a:pathLst>
            </a:custGeom>
            <a:solidFill>
              <a:srgbClr val="4C4948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3" name="Freeform 119"/>
            <p:cNvSpPr/>
            <p:nvPr/>
          </p:nvSpPr>
          <p:spPr>
            <a:xfrm>
              <a:off x="1077913" y="2667000"/>
              <a:ext cx="184150" cy="604838"/>
            </a:xfrm>
            <a:custGeom>
              <a:avLst/>
              <a:gdLst/>
              <a:ahLst/>
              <a:cxnLst>
                <a:cxn ang="0">
                  <a:pos x="353094471" y="733886386"/>
                </a:cxn>
                <a:cxn ang="0">
                  <a:pos x="579076587" y="2147483646"/>
                </a:cxn>
                <a:cxn ang="0">
                  <a:pos x="692065765" y="1524229328"/>
                </a:cxn>
                <a:cxn ang="0">
                  <a:pos x="536703296" y="211697057"/>
                </a:cxn>
                <a:cxn ang="0">
                  <a:pos x="0" y="0"/>
                </a:cxn>
                <a:cxn ang="0">
                  <a:pos x="353094471" y="733886386"/>
                </a:cxn>
              </a:cxnLst>
              <a:rect l="0" t="0" r="0" b="0"/>
              <a:pathLst>
                <a:path w="49" h="161">
                  <a:moveTo>
                    <a:pt x="25" y="52"/>
                  </a:moveTo>
                  <a:cubicBezTo>
                    <a:pt x="30" y="63"/>
                    <a:pt x="36" y="112"/>
                    <a:pt x="41" y="161"/>
                  </a:cubicBezTo>
                  <a:cubicBezTo>
                    <a:pt x="46" y="140"/>
                    <a:pt x="49" y="120"/>
                    <a:pt x="49" y="108"/>
                  </a:cubicBezTo>
                  <a:cubicBezTo>
                    <a:pt x="49" y="70"/>
                    <a:pt x="38" y="15"/>
                    <a:pt x="38" y="15"/>
                  </a:cubicBezTo>
                  <a:cubicBezTo>
                    <a:pt x="38" y="15"/>
                    <a:pt x="21" y="5"/>
                    <a:pt x="0" y="0"/>
                  </a:cubicBezTo>
                  <a:cubicBezTo>
                    <a:pt x="10" y="24"/>
                    <a:pt x="21" y="44"/>
                    <a:pt x="25" y="52"/>
                  </a:cubicBezTo>
                  <a:close/>
                </a:path>
              </a:pathLst>
            </a:custGeom>
            <a:solidFill>
              <a:srgbClr val="4C4948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4" name="Freeform 120"/>
            <p:cNvSpPr/>
            <p:nvPr/>
          </p:nvSpPr>
          <p:spPr>
            <a:xfrm>
              <a:off x="4175125" y="596900"/>
              <a:ext cx="1022350" cy="1473200"/>
            </a:xfrm>
            <a:custGeom>
              <a:avLst/>
              <a:gdLst/>
              <a:ahLst/>
              <a:cxnLst>
                <a:cxn ang="0">
                  <a:pos x="0" y="2147483646"/>
                </a:cxn>
                <a:cxn ang="0">
                  <a:pos x="960663205" y="2147483646"/>
                </a:cxn>
                <a:cxn ang="0">
                  <a:pos x="2147483646" y="2147483646"/>
                </a:cxn>
                <a:cxn ang="0">
                  <a:pos x="2147483646" y="1454751177"/>
                </a:cxn>
                <a:cxn ang="0">
                  <a:pos x="2147483646" y="423714117"/>
                </a:cxn>
                <a:cxn ang="0">
                  <a:pos x="2147483646" y="367217649"/>
                </a:cxn>
                <a:cxn ang="0">
                  <a:pos x="2147483646" y="1228769061"/>
                </a:cxn>
                <a:cxn ang="0">
                  <a:pos x="2147483646" y="1228769061"/>
                </a:cxn>
                <a:cxn ang="0">
                  <a:pos x="2147483646" y="607322942"/>
                </a:cxn>
                <a:cxn ang="0">
                  <a:pos x="2147483646" y="183608824"/>
                </a:cxn>
                <a:cxn ang="0">
                  <a:pos x="2147483646" y="183608824"/>
                </a:cxn>
                <a:cxn ang="0">
                  <a:pos x="2147483646" y="677942588"/>
                </a:cxn>
                <a:cxn ang="0">
                  <a:pos x="2147483646" y="1228769061"/>
                </a:cxn>
                <a:cxn ang="0">
                  <a:pos x="2147483646" y="805054944"/>
                </a:cxn>
                <a:cxn ang="0">
                  <a:pos x="2147483646" y="56496468"/>
                </a:cxn>
                <a:cxn ang="0">
                  <a:pos x="2147483646" y="805054944"/>
                </a:cxn>
                <a:cxn ang="0">
                  <a:pos x="2147483646" y="1228769061"/>
                </a:cxn>
                <a:cxn ang="0">
                  <a:pos x="2147483646" y="960417413"/>
                </a:cxn>
                <a:cxn ang="0">
                  <a:pos x="2147483646" y="268351648"/>
                </a:cxn>
                <a:cxn ang="0">
                  <a:pos x="2147483646" y="1129903060"/>
                </a:cxn>
                <a:cxn ang="0">
                  <a:pos x="2147483646" y="1539494000"/>
                </a:cxn>
                <a:cxn ang="0">
                  <a:pos x="2147483646" y="1638360001"/>
                </a:cxn>
                <a:cxn ang="0">
                  <a:pos x="2147483646" y="2076197296"/>
                </a:cxn>
                <a:cxn ang="0">
                  <a:pos x="1610520734" y="1638360001"/>
                </a:cxn>
                <a:cxn ang="0">
                  <a:pos x="1893068957" y="2132693764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568138313" y="2147483646"/>
                </a:cxn>
                <a:cxn ang="0">
                  <a:pos x="452074149" y="2147483646"/>
                </a:cxn>
                <a:cxn ang="0">
                  <a:pos x="0" y="2147483646"/>
                </a:cxn>
              </a:cxnLst>
              <a:rect l="0" t="0" r="0" b="0"/>
              <a:pathLst>
                <a:path w="272" h="392">
                  <a:moveTo>
                    <a:pt x="0" y="357"/>
                  </a:moveTo>
                  <a:cubicBezTo>
                    <a:pt x="0" y="357"/>
                    <a:pt x="23" y="392"/>
                    <a:pt x="68" y="383"/>
                  </a:cubicBezTo>
                  <a:cubicBezTo>
                    <a:pt x="68" y="383"/>
                    <a:pt x="234" y="253"/>
                    <a:pt x="239" y="209"/>
                  </a:cubicBezTo>
                  <a:cubicBezTo>
                    <a:pt x="239" y="209"/>
                    <a:pt x="263" y="138"/>
                    <a:pt x="258" y="103"/>
                  </a:cubicBezTo>
                  <a:cubicBezTo>
                    <a:pt x="258" y="103"/>
                    <a:pt x="272" y="34"/>
                    <a:pt x="267" y="30"/>
                  </a:cubicBezTo>
                  <a:cubicBezTo>
                    <a:pt x="261" y="26"/>
                    <a:pt x="261" y="26"/>
                    <a:pt x="261" y="26"/>
                  </a:cubicBezTo>
                  <a:cubicBezTo>
                    <a:pt x="261" y="26"/>
                    <a:pt x="245" y="73"/>
                    <a:pt x="241" y="87"/>
                  </a:cubicBezTo>
                  <a:cubicBezTo>
                    <a:pt x="234" y="87"/>
                    <a:pt x="234" y="87"/>
                    <a:pt x="234" y="87"/>
                  </a:cubicBezTo>
                  <a:cubicBezTo>
                    <a:pt x="234" y="43"/>
                    <a:pt x="234" y="43"/>
                    <a:pt x="234" y="43"/>
                  </a:cubicBezTo>
                  <a:cubicBezTo>
                    <a:pt x="234" y="43"/>
                    <a:pt x="243" y="17"/>
                    <a:pt x="237" y="13"/>
                  </a:cubicBezTo>
                  <a:cubicBezTo>
                    <a:pt x="232" y="10"/>
                    <a:pt x="223" y="13"/>
                    <a:pt x="223" y="13"/>
                  </a:cubicBezTo>
                  <a:cubicBezTo>
                    <a:pt x="213" y="48"/>
                    <a:pt x="213" y="48"/>
                    <a:pt x="213" y="48"/>
                  </a:cubicBezTo>
                  <a:cubicBezTo>
                    <a:pt x="213" y="48"/>
                    <a:pt x="217" y="89"/>
                    <a:pt x="213" y="87"/>
                  </a:cubicBezTo>
                  <a:cubicBezTo>
                    <a:pt x="210" y="85"/>
                    <a:pt x="202" y="57"/>
                    <a:pt x="202" y="57"/>
                  </a:cubicBezTo>
                  <a:cubicBezTo>
                    <a:pt x="202" y="57"/>
                    <a:pt x="217" y="8"/>
                    <a:pt x="212" y="4"/>
                  </a:cubicBezTo>
                  <a:cubicBezTo>
                    <a:pt x="206" y="0"/>
                    <a:pt x="193" y="6"/>
                    <a:pt x="186" y="57"/>
                  </a:cubicBezTo>
                  <a:cubicBezTo>
                    <a:pt x="188" y="87"/>
                    <a:pt x="188" y="87"/>
                    <a:pt x="188" y="87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77" y="68"/>
                    <a:pt x="182" y="19"/>
                    <a:pt x="173" y="19"/>
                  </a:cubicBezTo>
                  <a:cubicBezTo>
                    <a:pt x="164" y="19"/>
                    <a:pt x="155" y="48"/>
                    <a:pt x="155" y="80"/>
                  </a:cubicBezTo>
                  <a:cubicBezTo>
                    <a:pt x="155" y="80"/>
                    <a:pt x="162" y="101"/>
                    <a:pt x="164" y="109"/>
                  </a:cubicBezTo>
                  <a:cubicBezTo>
                    <a:pt x="166" y="116"/>
                    <a:pt x="166" y="116"/>
                    <a:pt x="166" y="116"/>
                  </a:cubicBezTo>
                  <a:cubicBezTo>
                    <a:pt x="166" y="116"/>
                    <a:pt x="167" y="142"/>
                    <a:pt x="158" y="147"/>
                  </a:cubicBezTo>
                  <a:cubicBezTo>
                    <a:pt x="158" y="147"/>
                    <a:pt x="125" y="109"/>
                    <a:pt x="114" y="116"/>
                  </a:cubicBezTo>
                  <a:cubicBezTo>
                    <a:pt x="114" y="116"/>
                    <a:pt x="108" y="127"/>
                    <a:pt x="134" y="151"/>
                  </a:cubicBezTo>
                  <a:cubicBezTo>
                    <a:pt x="134" y="151"/>
                    <a:pt x="153" y="186"/>
                    <a:pt x="179" y="186"/>
                  </a:cubicBezTo>
                  <a:cubicBezTo>
                    <a:pt x="171" y="194"/>
                    <a:pt x="171" y="194"/>
                    <a:pt x="171" y="194"/>
                  </a:cubicBezTo>
                  <a:cubicBezTo>
                    <a:pt x="171" y="194"/>
                    <a:pt x="133" y="236"/>
                    <a:pt x="111" y="247"/>
                  </a:cubicBezTo>
                  <a:cubicBezTo>
                    <a:pt x="89" y="258"/>
                    <a:pt x="41" y="267"/>
                    <a:pt x="32" y="274"/>
                  </a:cubicBezTo>
                  <a:cubicBezTo>
                    <a:pt x="22" y="282"/>
                    <a:pt x="0" y="357"/>
                    <a:pt x="0" y="357"/>
                  </a:cubicBezTo>
                  <a:close/>
                </a:path>
              </a:pathLst>
            </a:custGeom>
            <a:solidFill>
              <a:srgbClr val="F8C293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5" name="Freeform 121"/>
            <p:cNvSpPr/>
            <p:nvPr/>
          </p:nvSpPr>
          <p:spPr>
            <a:xfrm>
              <a:off x="322263" y="274637"/>
              <a:ext cx="1270000" cy="1525588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256644872"/>
                </a:cxn>
                <a:cxn ang="0">
                  <a:pos x="2147483646" y="0"/>
                </a:cxn>
                <a:cxn ang="0">
                  <a:pos x="2147483646" y="1058968498"/>
                </a:cxn>
                <a:cxn ang="0">
                  <a:pos x="1454157515" y="2147483646"/>
                </a:cxn>
                <a:cxn ang="0">
                  <a:pos x="889435858" y="2147483646"/>
                </a:cxn>
                <a:cxn ang="0">
                  <a:pos x="268244290" y="2147483646"/>
                </a:cxn>
                <a:cxn ang="0">
                  <a:pos x="268244290" y="2147483646"/>
                </a:cxn>
                <a:cxn ang="0">
                  <a:pos x="56473669" y="2147483646"/>
                </a:cxn>
                <a:cxn ang="0">
                  <a:pos x="451778077" y="2147483646"/>
                </a:cxn>
                <a:cxn ang="0">
                  <a:pos x="889435858" y="2147483646"/>
                </a:cxn>
                <a:cxn ang="0">
                  <a:pos x="296477367" y="2147483646"/>
                </a:cxn>
                <a:cxn ang="0">
                  <a:pos x="663548698" y="2147483646"/>
                </a:cxn>
                <a:cxn ang="0">
                  <a:pos x="1185913225" y="2147483646"/>
                </a:cxn>
                <a:cxn ang="0">
                  <a:pos x="1228266598" y="2147483646"/>
                </a:cxn>
                <a:cxn ang="0">
                  <a:pos x="1072969645" y="2147483646"/>
                </a:cxn>
                <a:cxn ang="0">
                  <a:pos x="1171796686" y="2147483646"/>
                </a:cxn>
                <a:cxn ang="0">
                  <a:pos x="156710109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38" h="406">
                  <a:moveTo>
                    <a:pt x="180" y="250"/>
                  </a:moveTo>
                  <a:cubicBezTo>
                    <a:pt x="180" y="226"/>
                    <a:pt x="261" y="160"/>
                    <a:pt x="261" y="160"/>
                  </a:cubicBezTo>
                  <a:cubicBezTo>
                    <a:pt x="261" y="160"/>
                    <a:pt x="338" y="116"/>
                    <a:pt x="338" y="89"/>
                  </a:cubicBezTo>
                  <a:cubicBezTo>
                    <a:pt x="338" y="63"/>
                    <a:pt x="295" y="0"/>
                    <a:pt x="295" y="0"/>
                  </a:cubicBezTo>
                  <a:cubicBezTo>
                    <a:pt x="295" y="0"/>
                    <a:pt x="230" y="55"/>
                    <a:pt x="212" y="75"/>
                  </a:cubicBezTo>
                  <a:cubicBezTo>
                    <a:pt x="193" y="96"/>
                    <a:pt x="122" y="211"/>
                    <a:pt x="103" y="222"/>
                  </a:cubicBezTo>
                  <a:cubicBezTo>
                    <a:pt x="103" y="222"/>
                    <a:pt x="70" y="244"/>
                    <a:pt x="63" y="263"/>
                  </a:cubicBezTo>
                  <a:cubicBezTo>
                    <a:pt x="63" y="263"/>
                    <a:pt x="24" y="282"/>
                    <a:pt x="19" y="295"/>
                  </a:cubicBezTo>
                  <a:cubicBezTo>
                    <a:pt x="19" y="307"/>
                    <a:pt x="19" y="307"/>
                    <a:pt x="19" y="307"/>
                  </a:cubicBezTo>
                  <a:cubicBezTo>
                    <a:pt x="19" y="307"/>
                    <a:pt x="0" y="335"/>
                    <a:pt x="4" y="344"/>
                  </a:cubicBezTo>
                  <a:cubicBezTo>
                    <a:pt x="8" y="353"/>
                    <a:pt x="22" y="338"/>
                    <a:pt x="32" y="329"/>
                  </a:cubicBezTo>
                  <a:cubicBezTo>
                    <a:pt x="32" y="329"/>
                    <a:pt x="55" y="309"/>
                    <a:pt x="63" y="314"/>
                  </a:cubicBezTo>
                  <a:cubicBezTo>
                    <a:pt x="63" y="314"/>
                    <a:pt x="10" y="366"/>
                    <a:pt x="21" y="382"/>
                  </a:cubicBezTo>
                  <a:cubicBezTo>
                    <a:pt x="21" y="382"/>
                    <a:pt x="29" y="386"/>
                    <a:pt x="47" y="360"/>
                  </a:cubicBezTo>
                  <a:cubicBezTo>
                    <a:pt x="62" y="338"/>
                    <a:pt x="84" y="327"/>
                    <a:pt x="84" y="327"/>
                  </a:cubicBezTo>
                  <a:cubicBezTo>
                    <a:pt x="87" y="329"/>
                    <a:pt x="87" y="329"/>
                    <a:pt x="87" y="329"/>
                  </a:cubicBezTo>
                  <a:cubicBezTo>
                    <a:pt x="87" y="329"/>
                    <a:pt x="83" y="360"/>
                    <a:pt x="76" y="373"/>
                  </a:cubicBezTo>
                  <a:cubicBezTo>
                    <a:pt x="68" y="386"/>
                    <a:pt x="72" y="406"/>
                    <a:pt x="83" y="402"/>
                  </a:cubicBezTo>
                  <a:cubicBezTo>
                    <a:pt x="94" y="399"/>
                    <a:pt x="101" y="349"/>
                    <a:pt x="111" y="342"/>
                  </a:cubicBezTo>
                  <a:cubicBezTo>
                    <a:pt x="120" y="335"/>
                    <a:pt x="147" y="298"/>
                    <a:pt x="171" y="311"/>
                  </a:cubicBezTo>
                  <a:cubicBezTo>
                    <a:pt x="171" y="311"/>
                    <a:pt x="168" y="366"/>
                    <a:pt x="190" y="375"/>
                  </a:cubicBezTo>
                  <a:cubicBezTo>
                    <a:pt x="190" y="375"/>
                    <a:pt x="197" y="379"/>
                    <a:pt x="190" y="353"/>
                  </a:cubicBezTo>
                  <a:cubicBezTo>
                    <a:pt x="182" y="327"/>
                    <a:pt x="193" y="293"/>
                    <a:pt x="188" y="280"/>
                  </a:cubicBezTo>
                  <a:cubicBezTo>
                    <a:pt x="182" y="267"/>
                    <a:pt x="180" y="250"/>
                    <a:pt x="180" y="250"/>
                  </a:cubicBezTo>
                  <a:close/>
                </a:path>
              </a:pathLst>
            </a:custGeom>
            <a:solidFill>
              <a:srgbClr val="F8C293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6" name="Freeform 122"/>
            <p:cNvSpPr/>
            <p:nvPr/>
          </p:nvSpPr>
          <p:spPr>
            <a:xfrm>
              <a:off x="635000" y="447675"/>
              <a:ext cx="957263" cy="1336675"/>
            </a:xfrm>
            <a:custGeom>
              <a:avLst/>
              <a:gdLst/>
              <a:ahLst/>
              <a:cxnLst>
                <a:cxn ang="0">
                  <a:pos x="2147483646" y="1607148933"/>
                </a:cxn>
                <a:cxn ang="0">
                  <a:pos x="2147483646" y="606204641"/>
                </a:cxn>
                <a:cxn ang="0">
                  <a:pos x="2147483646" y="0"/>
                </a:cxn>
                <a:cxn ang="0">
                  <a:pos x="2147483646" y="1015043210"/>
                </a:cxn>
                <a:cxn ang="0">
                  <a:pos x="958276573" y="2147483646"/>
                </a:cxn>
                <a:cxn ang="0">
                  <a:pos x="1254217245" y="2147483646"/>
                </a:cxn>
                <a:cxn ang="0">
                  <a:pos x="352306570" y="2147483646"/>
                </a:cxn>
                <a:cxn ang="0">
                  <a:pos x="0" y="2147483646"/>
                </a:cxn>
                <a:cxn ang="0">
                  <a:pos x="394583809" y="2147483646"/>
                </a:cxn>
                <a:cxn ang="0">
                  <a:pos x="1240124832" y="2147483646"/>
                </a:cxn>
                <a:cxn ang="0">
                  <a:pos x="1507876924" y="2147483646"/>
                </a:cxn>
                <a:cxn ang="0">
                  <a:pos x="1507876924" y="2147483646"/>
                </a:cxn>
                <a:cxn ang="0">
                  <a:pos x="1479692098" y="2147483646"/>
                </a:cxn>
                <a:cxn ang="0">
                  <a:pos x="1366952794" y="2147483646"/>
                </a:cxn>
                <a:cxn ang="0">
                  <a:pos x="2147483646" y="1607148933"/>
                </a:cxn>
              </a:cxnLst>
              <a:rect l="0" t="0" r="0" b="0"/>
              <a:pathLst>
                <a:path w="255" h="356">
                  <a:moveTo>
                    <a:pt x="178" y="114"/>
                  </a:moveTo>
                  <a:cubicBezTo>
                    <a:pt x="178" y="114"/>
                    <a:pt x="255" y="70"/>
                    <a:pt x="255" y="43"/>
                  </a:cubicBezTo>
                  <a:cubicBezTo>
                    <a:pt x="255" y="32"/>
                    <a:pt x="248" y="16"/>
                    <a:pt x="240" y="0"/>
                  </a:cubicBezTo>
                  <a:cubicBezTo>
                    <a:pt x="225" y="26"/>
                    <a:pt x="204" y="62"/>
                    <a:pt x="191" y="72"/>
                  </a:cubicBezTo>
                  <a:cubicBezTo>
                    <a:pt x="191" y="72"/>
                    <a:pt x="71" y="166"/>
                    <a:pt x="68" y="187"/>
                  </a:cubicBezTo>
                  <a:cubicBezTo>
                    <a:pt x="68" y="187"/>
                    <a:pt x="87" y="216"/>
                    <a:pt x="89" y="234"/>
                  </a:cubicBezTo>
                  <a:cubicBezTo>
                    <a:pt x="89" y="234"/>
                    <a:pt x="38" y="268"/>
                    <a:pt x="25" y="280"/>
                  </a:cubicBezTo>
                  <a:cubicBezTo>
                    <a:pt x="25" y="280"/>
                    <a:pt x="3" y="320"/>
                    <a:pt x="0" y="356"/>
                  </a:cubicBezTo>
                  <a:cubicBezTo>
                    <a:pt x="11" y="351"/>
                    <a:pt x="18" y="303"/>
                    <a:pt x="28" y="296"/>
                  </a:cubicBezTo>
                  <a:cubicBezTo>
                    <a:pt x="37" y="289"/>
                    <a:pt x="64" y="252"/>
                    <a:pt x="88" y="265"/>
                  </a:cubicBezTo>
                  <a:cubicBezTo>
                    <a:pt x="88" y="265"/>
                    <a:pt x="85" y="320"/>
                    <a:pt x="107" y="329"/>
                  </a:cubicBezTo>
                  <a:cubicBezTo>
                    <a:pt x="107" y="329"/>
                    <a:pt x="114" y="333"/>
                    <a:pt x="107" y="307"/>
                  </a:cubicBezTo>
                  <a:cubicBezTo>
                    <a:pt x="99" y="281"/>
                    <a:pt x="110" y="247"/>
                    <a:pt x="105" y="234"/>
                  </a:cubicBezTo>
                  <a:cubicBezTo>
                    <a:pt x="99" y="221"/>
                    <a:pt x="97" y="204"/>
                    <a:pt x="97" y="204"/>
                  </a:cubicBezTo>
                  <a:cubicBezTo>
                    <a:pt x="97" y="180"/>
                    <a:pt x="178" y="114"/>
                    <a:pt x="178" y="114"/>
                  </a:cubicBez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7" name="Freeform 123"/>
            <p:cNvSpPr/>
            <p:nvPr/>
          </p:nvSpPr>
          <p:spPr>
            <a:xfrm>
              <a:off x="4581525" y="668337"/>
              <a:ext cx="292100" cy="627063"/>
            </a:xfrm>
            <a:custGeom>
              <a:avLst/>
              <a:gdLst/>
              <a:ahLst/>
              <a:cxnLst>
                <a:cxn ang="0">
                  <a:pos x="757299209" y="2044360555"/>
                </a:cxn>
                <a:cxn ang="0">
                  <a:pos x="1065827962" y="1367605629"/>
                </a:cxn>
                <a:cxn ang="0">
                  <a:pos x="967659892" y="690854457"/>
                </a:cxn>
                <a:cxn ang="0">
                  <a:pos x="911565458" y="0"/>
                </a:cxn>
                <a:cxn ang="0">
                  <a:pos x="659131140" y="860041311"/>
                </a:cxn>
                <a:cxn ang="0">
                  <a:pos x="785348299" y="1268912671"/>
                </a:cxn>
                <a:cxn ang="0">
                  <a:pos x="813397388" y="1367605629"/>
                </a:cxn>
                <a:cxn ang="0">
                  <a:pos x="701204774" y="1804676049"/>
                </a:cxn>
                <a:cxn ang="0">
                  <a:pos x="84143524" y="1367605629"/>
                </a:cxn>
                <a:cxn ang="0">
                  <a:pos x="364626932" y="1861074171"/>
                </a:cxn>
                <a:cxn ang="0">
                  <a:pos x="995708982" y="2147483646"/>
                </a:cxn>
                <a:cxn ang="0">
                  <a:pos x="757299209" y="2044360555"/>
                </a:cxn>
              </a:cxnLst>
              <a:rect l="0" t="0" r="0" b="0"/>
              <a:pathLst>
                <a:path w="78" h="167">
                  <a:moveTo>
                    <a:pt x="54" y="145"/>
                  </a:moveTo>
                  <a:cubicBezTo>
                    <a:pt x="54" y="145"/>
                    <a:pt x="78" y="106"/>
                    <a:pt x="76" y="97"/>
                  </a:cubicBezTo>
                  <a:cubicBezTo>
                    <a:pt x="69" y="49"/>
                    <a:pt x="69" y="49"/>
                    <a:pt x="69" y="49"/>
                  </a:cubicBezTo>
                  <a:cubicBezTo>
                    <a:pt x="69" y="49"/>
                    <a:pt x="74" y="0"/>
                    <a:pt x="65" y="0"/>
                  </a:cubicBezTo>
                  <a:cubicBezTo>
                    <a:pt x="56" y="0"/>
                    <a:pt x="47" y="29"/>
                    <a:pt x="47" y="61"/>
                  </a:cubicBezTo>
                  <a:cubicBezTo>
                    <a:pt x="47" y="61"/>
                    <a:pt x="54" y="82"/>
                    <a:pt x="56" y="90"/>
                  </a:cubicBezTo>
                  <a:cubicBezTo>
                    <a:pt x="58" y="97"/>
                    <a:pt x="58" y="97"/>
                    <a:pt x="58" y="97"/>
                  </a:cubicBezTo>
                  <a:cubicBezTo>
                    <a:pt x="58" y="97"/>
                    <a:pt x="59" y="123"/>
                    <a:pt x="50" y="128"/>
                  </a:cubicBezTo>
                  <a:cubicBezTo>
                    <a:pt x="50" y="128"/>
                    <a:pt x="17" y="90"/>
                    <a:pt x="6" y="97"/>
                  </a:cubicBezTo>
                  <a:cubicBezTo>
                    <a:pt x="6" y="97"/>
                    <a:pt x="0" y="108"/>
                    <a:pt x="26" y="132"/>
                  </a:cubicBezTo>
                  <a:cubicBezTo>
                    <a:pt x="26" y="132"/>
                    <a:pt x="45" y="167"/>
                    <a:pt x="71" y="167"/>
                  </a:cubicBezTo>
                  <a:cubicBezTo>
                    <a:pt x="71" y="167"/>
                    <a:pt x="46" y="156"/>
                    <a:pt x="54" y="145"/>
                  </a:cubicBez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8" name="Freeform 124"/>
            <p:cNvSpPr/>
            <p:nvPr/>
          </p:nvSpPr>
          <p:spPr>
            <a:xfrm>
              <a:off x="4246563" y="1289050"/>
              <a:ext cx="781050" cy="431800"/>
            </a:xfrm>
            <a:custGeom>
              <a:avLst/>
              <a:gdLst/>
              <a:ahLst/>
              <a:cxnLst>
                <a:cxn ang="0">
                  <a:pos x="1283133723" y="1170166736"/>
                </a:cxn>
                <a:cxn ang="0">
                  <a:pos x="2147483646" y="155083786"/>
                </a:cxn>
                <a:cxn ang="0">
                  <a:pos x="2147483646" y="0"/>
                </a:cxn>
                <a:cxn ang="0">
                  <a:pos x="2147483646" y="28198417"/>
                </a:cxn>
                <a:cxn ang="0">
                  <a:pos x="2143257526" y="140984577"/>
                </a:cxn>
                <a:cxn ang="0">
                  <a:pos x="1297233929" y="888197581"/>
                </a:cxn>
                <a:cxn ang="0">
                  <a:pos x="183306427" y="1268853687"/>
                </a:cxn>
                <a:cxn ang="0">
                  <a:pos x="0" y="1621315130"/>
                </a:cxn>
                <a:cxn ang="0">
                  <a:pos x="1283133723" y="1170166736"/>
                </a:cxn>
              </a:cxnLst>
              <a:rect l="0" t="0" r="0" b="0"/>
              <a:pathLst>
                <a:path w="208" h="115">
                  <a:moveTo>
                    <a:pt x="91" y="83"/>
                  </a:moveTo>
                  <a:cubicBezTo>
                    <a:pt x="119" y="65"/>
                    <a:pt x="196" y="21"/>
                    <a:pt x="202" y="11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8" y="0"/>
                    <a:pt x="176" y="25"/>
                    <a:pt x="160" y="2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0"/>
                    <a:pt x="114" y="52"/>
                    <a:pt x="92" y="63"/>
                  </a:cubicBezTo>
                  <a:cubicBezTo>
                    <a:pt x="70" y="74"/>
                    <a:pt x="22" y="83"/>
                    <a:pt x="13" y="90"/>
                  </a:cubicBezTo>
                  <a:cubicBezTo>
                    <a:pt x="10" y="93"/>
                    <a:pt x="5" y="103"/>
                    <a:pt x="0" y="115"/>
                  </a:cubicBezTo>
                  <a:cubicBezTo>
                    <a:pt x="31" y="107"/>
                    <a:pt x="74" y="94"/>
                    <a:pt x="91" y="83"/>
                  </a:cubicBez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9" name="Freeform 125"/>
            <p:cNvSpPr/>
            <p:nvPr/>
          </p:nvSpPr>
          <p:spPr>
            <a:xfrm>
              <a:off x="5126038" y="695325"/>
              <a:ext cx="60325" cy="93663"/>
            </a:xfrm>
            <a:custGeom>
              <a:avLst/>
              <a:gdLst/>
              <a:ahLst/>
              <a:cxnLst>
                <a:cxn ang="0">
                  <a:pos x="113723936" y="0"/>
                </a:cxn>
                <a:cxn ang="0">
                  <a:pos x="0" y="322837628"/>
                </a:cxn>
                <a:cxn ang="0">
                  <a:pos x="199012175" y="350910303"/>
                </a:cxn>
                <a:cxn ang="0">
                  <a:pos x="199012175" y="56145349"/>
                </a:cxn>
                <a:cxn ang="0">
                  <a:pos x="113723936" y="0"/>
                </a:cxn>
              </a:cxnLst>
              <a:rect l="0" t="0" r="0" b="0"/>
              <a:pathLst>
                <a:path w="16" h="25">
                  <a:moveTo>
                    <a:pt x="8" y="0"/>
                  </a:moveTo>
                  <a:cubicBezTo>
                    <a:pt x="8" y="0"/>
                    <a:pt x="5" y="10"/>
                    <a:pt x="0" y="23"/>
                  </a:cubicBezTo>
                  <a:cubicBezTo>
                    <a:pt x="5" y="23"/>
                    <a:pt x="9" y="24"/>
                    <a:pt x="14" y="25"/>
                  </a:cubicBezTo>
                  <a:cubicBezTo>
                    <a:pt x="15" y="14"/>
                    <a:pt x="16" y="5"/>
                    <a:pt x="14" y="4"/>
                  </a:cubicBezTo>
                  <a:cubicBezTo>
                    <a:pt x="8" y="0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0" name="Freeform 126"/>
            <p:cNvSpPr/>
            <p:nvPr/>
          </p:nvSpPr>
          <p:spPr>
            <a:xfrm>
              <a:off x="4873625" y="596900"/>
              <a:ext cx="112713" cy="236538"/>
            </a:xfrm>
            <a:custGeom>
              <a:avLst/>
              <a:gdLst/>
              <a:ahLst/>
              <a:cxnLst>
                <a:cxn ang="0">
                  <a:pos x="0" y="888098817"/>
                </a:cxn>
                <a:cxn ang="0">
                  <a:pos x="239969734" y="775322755"/>
                </a:cxn>
                <a:cxn ang="0">
                  <a:pos x="367012314" y="56386154"/>
                </a:cxn>
                <a:cxn ang="0">
                  <a:pos x="0" y="803519586"/>
                </a:cxn>
                <a:cxn ang="0">
                  <a:pos x="0" y="888098817"/>
                </a:cxn>
              </a:cxnLst>
              <a:rect l="0" t="0" r="0" b="0"/>
              <a:pathLst>
                <a:path w="30" h="63">
                  <a:moveTo>
                    <a:pt x="0" y="63"/>
                  </a:moveTo>
                  <a:cubicBezTo>
                    <a:pt x="5" y="60"/>
                    <a:pt x="10" y="57"/>
                    <a:pt x="17" y="55"/>
                  </a:cubicBezTo>
                  <a:cubicBezTo>
                    <a:pt x="20" y="45"/>
                    <a:pt x="30" y="7"/>
                    <a:pt x="26" y="4"/>
                  </a:cubicBezTo>
                  <a:cubicBezTo>
                    <a:pt x="20" y="0"/>
                    <a:pt x="7" y="6"/>
                    <a:pt x="0" y="57"/>
                  </a:cubicBezTo>
                  <a:lnTo>
                    <a:pt x="0" y="63"/>
                  </a:ln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1" name="Freeform 127"/>
            <p:cNvSpPr/>
            <p:nvPr/>
          </p:nvSpPr>
          <p:spPr>
            <a:xfrm>
              <a:off x="4975225" y="635000"/>
              <a:ext cx="112713" cy="157163"/>
            </a:xfrm>
            <a:custGeom>
              <a:avLst/>
              <a:gdLst/>
              <a:ahLst/>
              <a:cxnLst>
                <a:cxn ang="0">
                  <a:pos x="141158004" y="42007425"/>
                </a:cxn>
                <a:cxn ang="0">
                  <a:pos x="0" y="532090304"/>
                </a:cxn>
                <a:cxn ang="0">
                  <a:pos x="14115425" y="588100204"/>
                </a:cxn>
                <a:cxn ang="0">
                  <a:pos x="296431433" y="532090304"/>
                </a:cxn>
                <a:cxn ang="0">
                  <a:pos x="296431433" y="462077930"/>
                </a:cxn>
                <a:cxn ang="0">
                  <a:pos x="338777707" y="42007425"/>
                </a:cxn>
                <a:cxn ang="0">
                  <a:pos x="141158004" y="42007425"/>
                </a:cxn>
              </a:cxnLst>
              <a:rect l="0" t="0" r="0" b="0"/>
              <a:pathLst>
                <a:path w="30" h="42">
                  <a:moveTo>
                    <a:pt x="10" y="3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1" y="40"/>
                    <a:pt x="1" y="42"/>
                  </a:cubicBezTo>
                  <a:cubicBezTo>
                    <a:pt x="7" y="40"/>
                    <a:pt x="14" y="39"/>
                    <a:pt x="21" y="38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30" y="7"/>
                    <a:pt x="24" y="3"/>
                  </a:cubicBezTo>
                  <a:cubicBezTo>
                    <a:pt x="19" y="0"/>
                    <a:pt x="10" y="3"/>
                    <a:pt x="10" y="3"/>
                  </a:cubicBez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2" name="Freeform 128"/>
            <p:cNvSpPr/>
            <p:nvPr/>
          </p:nvSpPr>
          <p:spPr>
            <a:xfrm>
              <a:off x="717550" y="1701800"/>
              <a:ext cx="2566988" cy="2528888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666138883"/>
                </a:cxn>
                <a:cxn ang="0">
                  <a:pos x="1299553648" y="57891244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683" h="673">
                  <a:moveTo>
                    <a:pt x="413" y="405"/>
                  </a:moveTo>
                  <a:cubicBezTo>
                    <a:pt x="413" y="405"/>
                    <a:pt x="327" y="489"/>
                    <a:pt x="292" y="506"/>
                  </a:cubicBezTo>
                  <a:cubicBezTo>
                    <a:pt x="257" y="522"/>
                    <a:pt x="285" y="506"/>
                    <a:pt x="285" y="506"/>
                  </a:cubicBezTo>
                  <a:cubicBezTo>
                    <a:pt x="285" y="506"/>
                    <a:pt x="239" y="509"/>
                    <a:pt x="222" y="520"/>
                  </a:cubicBezTo>
                  <a:cubicBezTo>
                    <a:pt x="206" y="531"/>
                    <a:pt x="173" y="555"/>
                    <a:pt x="173" y="555"/>
                  </a:cubicBezTo>
                  <a:cubicBezTo>
                    <a:pt x="173" y="555"/>
                    <a:pt x="198" y="673"/>
                    <a:pt x="323" y="647"/>
                  </a:cubicBezTo>
                  <a:cubicBezTo>
                    <a:pt x="323" y="647"/>
                    <a:pt x="377" y="596"/>
                    <a:pt x="395" y="592"/>
                  </a:cubicBezTo>
                  <a:cubicBezTo>
                    <a:pt x="413" y="588"/>
                    <a:pt x="665" y="439"/>
                    <a:pt x="671" y="405"/>
                  </a:cubicBezTo>
                  <a:cubicBezTo>
                    <a:pt x="676" y="370"/>
                    <a:pt x="683" y="342"/>
                    <a:pt x="671" y="327"/>
                  </a:cubicBezTo>
                  <a:cubicBezTo>
                    <a:pt x="658" y="313"/>
                    <a:pt x="378" y="144"/>
                    <a:pt x="355" y="118"/>
                  </a:cubicBezTo>
                  <a:cubicBezTo>
                    <a:pt x="331" y="92"/>
                    <a:pt x="175" y="0"/>
                    <a:pt x="92" y="41"/>
                  </a:cubicBezTo>
                  <a:cubicBezTo>
                    <a:pt x="92" y="41"/>
                    <a:pt x="0" y="229"/>
                    <a:pt x="171" y="326"/>
                  </a:cubicBezTo>
                  <a:cubicBezTo>
                    <a:pt x="171" y="326"/>
                    <a:pt x="300" y="392"/>
                    <a:pt x="372" y="381"/>
                  </a:cubicBezTo>
                  <a:cubicBezTo>
                    <a:pt x="372" y="381"/>
                    <a:pt x="406" y="390"/>
                    <a:pt x="413" y="405"/>
                  </a:cubicBezTo>
                  <a:close/>
                </a:path>
              </a:pathLst>
            </a:custGeom>
            <a:solidFill>
              <a:srgbClr val="262423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3" name="Freeform 129"/>
            <p:cNvSpPr/>
            <p:nvPr/>
          </p:nvSpPr>
          <p:spPr>
            <a:xfrm>
              <a:off x="1081088" y="0"/>
              <a:ext cx="3341688" cy="2498725"/>
            </a:xfrm>
            <a:custGeom>
              <a:avLst/>
              <a:gdLst/>
              <a:ahLst/>
              <a:cxnLst>
                <a:cxn ang="0">
                  <a:pos x="1695543923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651882674"/>
                </a:cxn>
                <a:cxn ang="0">
                  <a:pos x="2147483646" y="1369511719"/>
                </a:cxn>
                <a:cxn ang="0">
                  <a:pos x="2147483646" y="1115374478"/>
                </a:cxn>
                <a:cxn ang="0">
                  <a:pos x="2147483646" y="536508196"/>
                </a:cxn>
                <a:cxn ang="0">
                  <a:pos x="2147483646" y="536508196"/>
                </a:cxn>
                <a:cxn ang="0">
                  <a:pos x="2147483646" y="310612184"/>
                </a:cxn>
                <a:cxn ang="0">
                  <a:pos x="1949876827" y="409441454"/>
                </a:cxn>
                <a:cxn ang="0">
                  <a:pos x="1314046447" y="536508196"/>
                </a:cxn>
                <a:cxn ang="0">
                  <a:pos x="1723803553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41294387" y="2147483646"/>
                </a:cxn>
                <a:cxn ang="0">
                  <a:pos x="579311122" y="2147483646"/>
                </a:cxn>
                <a:cxn ang="0">
                  <a:pos x="1695543923" y="2147483646"/>
                </a:cxn>
              </a:cxnLst>
              <a:rect l="0" t="0" r="0" b="0"/>
              <a:pathLst>
                <a:path w="889" h="665">
                  <a:moveTo>
                    <a:pt x="120" y="542"/>
                  </a:moveTo>
                  <a:cubicBezTo>
                    <a:pt x="136" y="542"/>
                    <a:pt x="184" y="532"/>
                    <a:pt x="202" y="554"/>
                  </a:cubicBezTo>
                  <a:cubicBezTo>
                    <a:pt x="221" y="576"/>
                    <a:pt x="308" y="589"/>
                    <a:pt x="337" y="627"/>
                  </a:cubicBezTo>
                  <a:cubicBezTo>
                    <a:pt x="366" y="665"/>
                    <a:pt x="387" y="659"/>
                    <a:pt x="387" y="659"/>
                  </a:cubicBezTo>
                  <a:cubicBezTo>
                    <a:pt x="387" y="659"/>
                    <a:pt x="406" y="619"/>
                    <a:pt x="417" y="621"/>
                  </a:cubicBezTo>
                  <a:cubicBezTo>
                    <a:pt x="428" y="622"/>
                    <a:pt x="559" y="521"/>
                    <a:pt x="588" y="514"/>
                  </a:cubicBezTo>
                  <a:cubicBezTo>
                    <a:pt x="618" y="507"/>
                    <a:pt x="634" y="464"/>
                    <a:pt x="641" y="464"/>
                  </a:cubicBezTo>
                  <a:cubicBezTo>
                    <a:pt x="649" y="464"/>
                    <a:pt x="759" y="514"/>
                    <a:pt x="777" y="514"/>
                  </a:cubicBezTo>
                  <a:cubicBezTo>
                    <a:pt x="777" y="514"/>
                    <a:pt x="809" y="543"/>
                    <a:pt x="818" y="542"/>
                  </a:cubicBezTo>
                  <a:cubicBezTo>
                    <a:pt x="827" y="540"/>
                    <a:pt x="889" y="470"/>
                    <a:pt x="877" y="424"/>
                  </a:cubicBezTo>
                  <a:cubicBezTo>
                    <a:pt x="877" y="424"/>
                    <a:pt x="799" y="389"/>
                    <a:pt x="792" y="371"/>
                  </a:cubicBezTo>
                  <a:cubicBezTo>
                    <a:pt x="785" y="352"/>
                    <a:pt x="610" y="163"/>
                    <a:pt x="594" y="161"/>
                  </a:cubicBezTo>
                  <a:cubicBezTo>
                    <a:pt x="581" y="161"/>
                    <a:pt x="581" y="161"/>
                    <a:pt x="581" y="161"/>
                  </a:cubicBezTo>
                  <a:cubicBezTo>
                    <a:pt x="581" y="161"/>
                    <a:pt x="539" y="125"/>
                    <a:pt x="526" y="117"/>
                  </a:cubicBezTo>
                  <a:cubicBezTo>
                    <a:pt x="526" y="117"/>
                    <a:pt x="493" y="97"/>
                    <a:pt x="469" y="97"/>
                  </a:cubicBezTo>
                  <a:cubicBezTo>
                    <a:pt x="469" y="97"/>
                    <a:pt x="428" y="84"/>
                    <a:pt x="409" y="79"/>
                  </a:cubicBezTo>
                  <a:cubicBezTo>
                    <a:pt x="409" y="79"/>
                    <a:pt x="299" y="29"/>
                    <a:pt x="258" y="38"/>
                  </a:cubicBezTo>
                  <a:cubicBezTo>
                    <a:pt x="252" y="40"/>
                    <a:pt x="250" y="38"/>
                    <a:pt x="250" y="38"/>
                  </a:cubicBezTo>
                  <a:cubicBezTo>
                    <a:pt x="250" y="38"/>
                    <a:pt x="219" y="9"/>
                    <a:pt x="197" y="22"/>
                  </a:cubicBezTo>
                  <a:cubicBezTo>
                    <a:pt x="197" y="22"/>
                    <a:pt x="177" y="0"/>
                    <a:pt x="138" y="29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63" y="90"/>
                    <a:pt x="122" y="187"/>
                  </a:cubicBezTo>
                  <a:cubicBezTo>
                    <a:pt x="176" y="172"/>
                    <a:pt x="176" y="172"/>
                    <a:pt x="176" y="172"/>
                  </a:cubicBezTo>
                  <a:cubicBezTo>
                    <a:pt x="176" y="172"/>
                    <a:pt x="169" y="200"/>
                    <a:pt x="176" y="204"/>
                  </a:cubicBezTo>
                  <a:cubicBezTo>
                    <a:pt x="182" y="207"/>
                    <a:pt x="250" y="220"/>
                    <a:pt x="250" y="231"/>
                  </a:cubicBezTo>
                  <a:cubicBezTo>
                    <a:pt x="250" y="242"/>
                    <a:pt x="24" y="398"/>
                    <a:pt x="10" y="446"/>
                  </a:cubicBezTo>
                  <a:cubicBezTo>
                    <a:pt x="10" y="446"/>
                    <a:pt x="0" y="496"/>
                    <a:pt x="41" y="501"/>
                  </a:cubicBezTo>
                  <a:cubicBezTo>
                    <a:pt x="81" y="507"/>
                    <a:pt x="120" y="542"/>
                    <a:pt x="120" y="542"/>
                  </a:cubicBezTo>
                  <a:close/>
                </a:path>
              </a:pathLst>
            </a:custGeom>
            <a:solidFill>
              <a:srgbClr val="EFEFEF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4" name="Freeform 130"/>
            <p:cNvSpPr/>
            <p:nvPr/>
          </p:nvSpPr>
          <p:spPr>
            <a:xfrm>
              <a:off x="3479800" y="131762"/>
              <a:ext cx="992188" cy="1292225"/>
            </a:xfrm>
            <a:custGeom>
              <a:avLst/>
              <a:gdLst/>
              <a:ahLst/>
              <a:cxnLst>
                <a:cxn ang="0">
                  <a:pos x="0" y="1735661024"/>
                </a:cxn>
                <a:cxn ang="0">
                  <a:pos x="466117896" y="2147483646"/>
                </a:cxn>
                <a:cxn ang="0">
                  <a:pos x="1031105071" y="2147483646"/>
                </a:cxn>
                <a:cxn ang="0">
                  <a:pos x="2118708484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284107273"/>
                </a:cxn>
                <a:cxn ang="0">
                  <a:pos x="748609604" y="790218126"/>
                </a:cxn>
                <a:cxn ang="0">
                  <a:pos x="338993808" y="1679216336"/>
                </a:cxn>
                <a:cxn ang="0">
                  <a:pos x="0" y="1735661024"/>
                </a:cxn>
              </a:cxnLst>
              <a:rect l="0" t="0" r="0" b="0"/>
              <a:pathLst>
                <a:path w="264" h="344">
                  <a:moveTo>
                    <a:pt x="0" y="123"/>
                  </a:moveTo>
                  <a:cubicBezTo>
                    <a:pt x="0" y="123"/>
                    <a:pt x="9" y="273"/>
                    <a:pt x="33" y="301"/>
                  </a:cubicBezTo>
                  <a:cubicBezTo>
                    <a:pt x="33" y="301"/>
                    <a:pt x="59" y="299"/>
                    <a:pt x="73" y="301"/>
                  </a:cubicBezTo>
                  <a:cubicBezTo>
                    <a:pt x="88" y="305"/>
                    <a:pt x="119" y="344"/>
                    <a:pt x="150" y="330"/>
                  </a:cubicBezTo>
                  <a:cubicBezTo>
                    <a:pt x="167" y="310"/>
                    <a:pt x="167" y="310"/>
                    <a:pt x="167" y="310"/>
                  </a:cubicBezTo>
                  <a:cubicBezTo>
                    <a:pt x="184" y="301"/>
                    <a:pt x="184" y="301"/>
                    <a:pt x="184" y="301"/>
                  </a:cubicBezTo>
                  <a:cubicBezTo>
                    <a:pt x="171" y="282"/>
                    <a:pt x="171" y="282"/>
                    <a:pt x="171" y="282"/>
                  </a:cubicBezTo>
                  <a:cubicBezTo>
                    <a:pt x="171" y="282"/>
                    <a:pt x="188" y="286"/>
                    <a:pt x="193" y="279"/>
                  </a:cubicBezTo>
                  <a:cubicBezTo>
                    <a:pt x="200" y="268"/>
                    <a:pt x="220" y="279"/>
                    <a:pt x="224" y="273"/>
                  </a:cubicBezTo>
                  <a:cubicBezTo>
                    <a:pt x="228" y="268"/>
                    <a:pt x="224" y="220"/>
                    <a:pt x="224" y="207"/>
                  </a:cubicBezTo>
                  <a:cubicBezTo>
                    <a:pt x="224" y="194"/>
                    <a:pt x="250" y="183"/>
                    <a:pt x="250" y="183"/>
                  </a:cubicBezTo>
                  <a:cubicBezTo>
                    <a:pt x="250" y="183"/>
                    <a:pt x="264" y="137"/>
                    <a:pt x="229" y="91"/>
                  </a:cubicBezTo>
                  <a:cubicBezTo>
                    <a:pt x="195" y="46"/>
                    <a:pt x="116" y="0"/>
                    <a:pt x="53" y="56"/>
                  </a:cubicBezTo>
                  <a:cubicBezTo>
                    <a:pt x="53" y="56"/>
                    <a:pt x="22" y="66"/>
                    <a:pt x="24" y="119"/>
                  </a:cubicBezTo>
                  <a:lnTo>
                    <a:pt x="0" y="123"/>
                  </a:ln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5" name="Freeform 131"/>
            <p:cNvSpPr/>
            <p:nvPr/>
          </p:nvSpPr>
          <p:spPr>
            <a:xfrm>
              <a:off x="1119188" y="3768725"/>
              <a:ext cx="646113" cy="1089025"/>
            </a:xfrm>
            <a:custGeom>
              <a:avLst/>
              <a:gdLst/>
              <a:ahLst/>
              <a:cxnLst>
                <a:cxn ang="0">
                  <a:pos x="0" y="126916476"/>
                </a:cxn>
                <a:cxn ang="0">
                  <a:pos x="239888234" y="1649929204"/>
                </a:cxn>
                <a:cxn ang="0">
                  <a:pos x="381000064" y="1649929204"/>
                </a:cxn>
                <a:cxn ang="0">
                  <a:pos x="1735662367" y="2147483646"/>
                </a:cxn>
                <a:cxn ang="0">
                  <a:pos x="2017882272" y="2147483646"/>
                </a:cxn>
                <a:cxn ang="0">
                  <a:pos x="1650995269" y="2147483646"/>
                </a:cxn>
                <a:cxn ang="0">
                  <a:pos x="2147483646" y="1396096253"/>
                </a:cxn>
                <a:cxn ang="0">
                  <a:pos x="1001884605" y="126916476"/>
                </a:cxn>
                <a:cxn ang="0">
                  <a:pos x="0" y="126916476"/>
                </a:cxn>
              </a:cxnLst>
              <a:rect l="0" t="0" r="0" b="0"/>
              <a:pathLst>
                <a:path w="172" h="290">
                  <a:moveTo>
                    <a:pt x="0" y="9"/>
                  </a:moveTo>
                  <a:cubicBezTo>
                    <a:pt x="0" y="9"/>
                    <a:pt x="3" y="82"/>
                    <a:pt x="17" y="117"/>
                  </a:cubicBezTo>
                  <a:cubicBezTo>
                    <a:pt x="27" y="117"/>
                    <a:pt x="27" y="117"/>
                    <a:pt x="27" y="117"/>
                  </a:cubicBezTo>
                  <a:cubicBezTo>
                    <a:pt x="27" y="117"/>
                    <a:pt x="33" y="231"/>
                    <a:pt x="123" y="290"/>
                  </a:cubicBezTo>
                  <a:cubicBezTo>
                    <a:pt x="123" y="290"/>
                    <a:pt x="143" y="283"/>
                    <a:pt x="143" y="268"/>
                  </a:cubicBezTo>
                  <a:cubicBezTo>
                    <a:pt x="143" y="253"/>
                    <a:pt x="113" y="191"/>
                    <a:pt x="117" y="178"/>
                  </a:cubicBezTo>
                  <a:cubicBezTo>
                    <a:pt x="121" y="165"/>
                    <a:pt x="172" y="120"/>
                    <a:pt x="165" y="99"/>
                  </a:cubicBezTo>
                  <a:cubicBezTo>
                    <a:pt x="158" y="78"/>
                    <a:pt x="71" y="9"/>
                    <a:pt x="71" y="9"/>
                  </a:cubicBezTo>
                  <a:cubicBezTo>
                    <a:pt x="71" y="9"/>
                    <a:pt x="42" y="0"/>
                    <a:pt x="0" y="9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6" name="Freeform 132"/>
            <p:cNvSpPr/>
            <p:nvPr/>
          </p:nvSpPr>
          <p:spPr>
            <a:xfrm>
              <a:off x="3517900" y="473075"/>
              <a:ext cx="811213" cy="879475"/>
            </a:xfrm>
            <a:custGeom>
              <a:avLst/>
              <a:gdLst/>
              <a:ahLst/>
              <a:cxnLst>
                <a:cxn ang="0">
                  <a:pos x="2147483646" y="1469091577"/>
                </a:cxn>
                <a:cxn ang="0">
                  <a:pos x="2147483646" y="889930981"/>
                </a:cxn>
                <a:cxn ang="0">
                  <a:pos x="2147483646" y="98880802"/>
                </a:cxn>
                <a:cxn ang="0">
                  <a:pos x="1791289751" y="1101816804"/>
                </a:cxn>
                <a:cxn ang="0">
                  <a:pos x="1269416898" y="762797983"/>
                </a:cxn>
                <a:cxn ang="0">
                  <a:pos x="1354045944" y="1695105377"/>
                </a:cxn>
                <a:cxn ang="0">
                  <a:pos x="1029639611" y="1652728964"/>
                </a:cxn>
                <a:cxn ang="0">
                  <a:pos x="874487614" y="2104756563"/>
                </a:cxn>
                <a:cxn ang="0">
                  <a:pos x="0" y="1850490569"/>
                </a:cxn>
                <a:cxn ang="0">
                  <a:pos x="14106093" y="1892866982"/>
                </a:cxn>
                <a:cxn ang="0">
                  <a:pos x="719335617" y="2147483646"/>
                </a:cxn>
                <a:cxn ang="0">
                  <a:pos x="1847710366" y="2147483646"/>
                </a:cxn>
                <a:cxn ang="0">
                  <a:pos x="1974650178" y="2147483646"/>
                </a:cxn>
                <a:cxn ang="0">
                  <a:pos x="212980217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6362592"/>
                </a:cxn>
                <a:cxn ang="0">
                  <a:pos x="2147483646" y="1836362592"/>
                </a:cxn>
                <a:cxn ang="0">
                  <a:pos x="2147483646" y="1469091577"/>
                </a:cxn>
              </a:cxnLst>
              <a:rect l="0" t="0" r="0" b="0"/>
              <a:pathLst>
                <a:path w="216" h="234">
                  <a:moveTo>
                    <a:pt x="188" y="104"/>
                  </a:moveTo>
                  <a:cubicBezTo>
                    <a:pt x="192" y="95"/>
                    <a:pt x="211" y="63"/>
                    <a:pt x="211" y="63"/>
                  </a:cubicBezTo>
                  <a:cubicBezTo>
                    <a:pt x="211" y="63"/>
                    <a:pt x="201" y="15"/>
                    <a:pt x="175" y="7"/>
                  </a:cubicBezTo>
                  <a:cubicBezTo>
                    <a:pt x="149" y="0"/>
                    <a:pt x="127" y="78"/>
                    <a:pt x="127" y="78"/>
                  </a:cubicBezTo>
                  <a:cubicBezTo>
                    <a:pt x="127" y="78"/>
                    <a:pt x="112" y="43"/>
                    <a:pt x="90" y="54"/>
                  </a:cubicBezTo>
                  <a:cubicBezTo>
                    <a:pt x="90" y="54"/>
                    <a:pt x="51" y="92"/>
                    <a:pt x="96" y="120"/>
                  </a:cubicBezTo>
                  <a:cubicBezTo>
                    <a:pt x="96" y="120"/>
                    <a:pt x="84" y="123"/>
                    <a:pt x="73" y="117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27" y="144"/>
                    <a:pt x="0" y="131"/>
                  </a:cubicBezTo>
                  <a:cubicBezTo>
                    <a:pt x="0" y="132"/>
                    <a:pt x="1" y="133"/>
                    <a:pt x="1" y="134"/>
                  </a:cubicBezTo>
                  <a:cubicBezTo>
                    <a:pt x="15" y="146"/>
                    <a:pt x="33" y="161"/>
                    <a:pt x="51" y="171"/>
                  </a:cubicBezTo>
                  <a:cubicBezTo>
                    <a:pt x="86" y="191"/>
                    <a:pt x="105" y="234"/>
                    <a:pt x="131" y="227"/>
                  </a:cubicBezTo>
                  <a:cubicBezTo>
                    <a:pt x="140" y="189"/>
                    <a:pt x="140" y="189"/>
                    <a:pt x="140" y="189"/>
                  </a:cubicBezTo>
                  <a:cubicBezTo>
                    <a:pt x="151" y="180"/>
                    <a:pt x="151" y="180"/>
                    <a:pt x="151" y="180"/>
                  </a:cubicBezTo>
                  <a:cubicBezTo>
                    <a:pt x="151" y="180"/>
                    <a:pt x="179" y="167"/>
                    <a:pt x="185" y="158"/>
                  </a:cubicBezTo>
                  <a:cubicBezTo>
                    <a:pt x="185" y="158"/>
                    <a:pt x="202" y="168"/>
                    <a:pt x="215" y="179"/>
                  </a:cubicBezTo>
                  <a:cubicBezTo>
                    <a:pt x="216" y="170"/>
                    <a:pt x="215" y="146"/>
                    <a:pt x="214" y="130"/>
                  </a:cubicBezTo>
                  <a:cubicBezTo>
                    <a:pt x="214" y="130"/>
                    <a:pt x="214" y="130"/>
                    <a:pt x="214" y="130"/>
                  </a:cubicBezTo>
                  <a:cubicBezTo>
                    <a:pt x="214" y="130"/>
                    <a:pt x="185" y="113"/>
                    <a:pt x="188" y="104"/>
                  </a:cubicBezTo>
                  <a:close/>
                </a:path>
              </a:pathLst>
            </a:custGeom>
            <a:solidFill>
              <a:srgbClr val="F8C293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7" name="Freeform 133"/>
            <p:cNvSpPr/>
            <p:nvPr/>
          </p:nvSpPr>
          <p:spPr>
            <a:xfrm>
              <a:off x="1366838" y="3224212"/>
              <a:ext cx="1557338" cy="1006475"/>
            </a:xfrm>
            <a:custGeom>
              <a:avLst/>
              <a:gdLst/>
              <a:ahLst/>
              <a:cxnLst>
                <a:cxn ang="0">
                  <a:pos x="1683884878" y="1424485098"/>
                </a:cxn>
                <a:cxn ang="0">
                  <a:pos x="1584832163" y="1424485098"/>
                </a:cxn>
                <a:cxn ang="0">
                  <a:pos x="693365247" y="1621938218"/>
                </a:cxn>
                <a:cxn ang="0">
                  <a:pos x="0" y="2115572895"/>
                </a:cxn>
                <a:cxn ang="0">
                  <a:pos x="2122542605" y="2147483646"/>
                </a:cxn>
                <a:cxn ang="0">
                  <a:pos x="2147483646" y="2147483646"/>
                </a:cxn>
                <a:cxn ang="0">
                  <a:pos x="948069005" y="2115572895"/>
                </a:cxn>
                <a:cxn ang="0">
                  <a:pos x="2147483646" y="2147483646"/>
                </a:cxn>
                <a:cxn ang="0">
                  <a:pos x="1415029657" y="1946327364"/>
                </a:cxn>
                <a:cxn ang="0">
                  <a:pos x="1415029657" y="1748870489"/>
                </a:cxn>
                <a:cxn ang="0">
                  <a:pos x="2147483646" y="733397302"/>
                </a:cxn>
                <a:cxn ang="0">
                  <a:pos x="2147483646" y="155143615"/>
                </a:cxn>
                <a:cxn ang="0">
                  <a:pos x="2147483646" y="0"/>
                </a:cxn>
                <a:cxn ang="0">
                  <a:pos x="1683884878" y="1424485098"/>
                </a:cxn>
              </a:cxnLst>
              <a:rect l="0" t="0" r="0" b="0"/>
              <a:pathLst>
                <a:path w="414" h="268">
                  <a:moveTo>
                    <a:pt x="119" y="101"/>
                  </a:moveTo>
                  <a:cubicBezTo>
                    <a:pt x="84" y="117"/>
                    <a:pt x="112" y="101"/>
                    <a:pt x="112" y="101"/>
                  </a:cubicBezTo>
                  <a:cubicBezTo>
                    <a:pt x="112" y="101"/>
                    <a:pt x="66" y="104"/>
                    <a:pt x="49" y="115"/>
                  </a:cubicBezTo>
                  <a:cubicBezTo>
                    <a:pt x="33" y="126"/>
                    <a:pt x="0" y="150"/>
                    <a:pt x="0" y="150"/>
                  </a:cubicBezTo>
                  <a:cubicBezTo>
                    <a:pt x="0" y="150"/>
                    <a:pt x="25" y="268"/>
                    <a:pt x="150" y="242"/>
                  </a:cubicBezTo>
                  <a:cubicBezTo>
                    <a:pt x="150" y="242"/>
                    <a:pt x="175" y="219"/>
                    <a:pt x="196" y="202"/>
                  </a:cubicBezTo>
                  <a:cubicBezTo>
                    <a:pt x="142" y="197"/>
                    <a:pt x="75" y="185"/>
                    <a:pt x="67" y="150"/>
                  </a:cubicBezTo>
                  <a:cubicBezTo>
                    <a:pt x="67" y="150"/>
                    <a:pt x="130" y="182"/>
                    <a:pt x="167" y="169"/>
                  </a:cubicBezTo>
                  <a:cubicBezTo>
                    <a:pt x="167" y="169"/>
                    <a:pt x="100" y="150"/>
                    <a:pt x="100" y="138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0" y="124"/>
                    <a:pt x="202" y="54"/>
                    <a:pt x="267" y="52"/>
                  </a:cubicBezTo>
                  <a:cubicBezTo>
                    <a:pt x="332" y="50"/>
                    <a:pt x="414" y="11"/>
                    <a:pt x="414" y="11"/>
                  </a:cubicBezTo>
                  <a:cubicBezTo>
                    <a:pt x="414" y="11"/>
                    <a:pt x="298" y="9"/>
                    <a:pt x="240" y="0"/>
                  </a:cubicBezTo>
                  <a:cubicBezTo>
                    <a:pt x="235" y="5"/>
                    <a:pt x="153" y="85"/>
                    <a:pt x="119" y="101"/>
                  </a:cubicBezTo>
                  <a:close/>
                </a:path>
              </a:pathLst>
            </a:custGeom>
            <a:solidFill>
              <a:srgbClr val="4C4948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8" name="Freeform 134"/>
            <p:cNvSpPr/>
            <p:nvPr/>
          </p:nvSpPr>
          <p:spPr>
            <a:xfrm>
              <a:off x="882650" y="1979612"/>
              <a:ext cx="1868488" cy="1201738"/>
            </a:xfrm>
            <a:custGeom>
              <a:avLst/>
              <a:gdLst/>
              <a:ahLst/>
              <a:cxnLst>
                <a:cxn ang="0">
                  <a:pos x="179503048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692392604"/>
                </a:cxn>
                <a:cxn ang="0">
                  <a:pos x="2147483646" y="987227767"/>
                </a:cxn>
                <a:cxn ang="0">
                  <a:pos x="1088324709" y="1142364632"/>
                </a:cxn>
                <a:cxn ang="0">
                  <a:pos x="2147483646" y="592336660"/>
                </a:cxn>
                <a:cxn ang="0">
                  <a:pos x="890449198" y="846196302"/>
                </a:cxn>
                <a:cxn ang="0">
                  <a:pos x="1724358776" y="225652598"/>
                </a:cxn>
                <a:cxn ang="0">
                  <a:pos x="494694416" y="0"/>
                </a:cxn>
                <a:cxn ang="0">
                  <a:pos x="1795030481" y="2147483646"/>
                </a:cxn>
              </a:cxnLst>
              <a:rect l="0" t="0" r="0" b="0"/>
              <a:pathLst>
                <a:path w="497" h="320">
                  <a:moveTo>
                    <a:pt x="127" y="252"/>
                  </a:moveTo>
                  <a:cubicBezTo>
                    <a:pt x="127" y="252"/>
                    <a:pt x="256" y="318"/>
                    <a:pt x="328" y="307"/>
                  </a:cubicBezTo>
                  <a:cubicBezTo>
                    <a:pt x="328" y="307"/>
                    <a:pt x="347" y="312"/>
                    <a:pt x="359" y="320"/>
                  </a:cubicBezTo>
                  <a:cubicBezTo>
                    <a:pt x="394" y="313"/>
                    <a:pt x="471" y="297"/>
                    <a:pt x="497" y="296"/>
                  </a:cubicBezTo>
                  <a:cubicBezTo>
                    <a:pt x="497" y="296"/>
                    <a:pt x="398" y="205"/>
                    <a:pt x="346" y="198"/>
                  </a:cubicBezTo>
                  <a:cubicBezTo>
                    <a:pt x="294" y="190"/>
                    <a:pt x="189" y="250"/>
                    <a:pt x="189" y="250"/>
                  </a:cubicBezTo>
                  <a:cubicBezTo>
                    <a:pt x="189" y="250"/>
                    <a:pt x="270" y="174"/>
                    <a:pt x="342" y="166"/>
                  </a:cubicBezTo>
                  <a:cubicBezTo>
                    <a:pt x="415" y="159"/>
                    <a:pt x="328" y="166"/>
                    <a:pt x="328" y="166"/>
                  </a:cubicBezTo>
                  <a:cubicBezTo>
                    <a:pt x="328" y="166"/>
                    <a:pt x="216" y="146"/>
                    <a:pt x="153" y="172"/>
                  </a:cubicBezTo>
                  <a:cubicBezTo>
                    <a:pt x="153" y="172"/>
                    <a:pt x="218" y="140"/>
                    <a:pt x="244" y="120"/>
                  </a:cubicBezTo>
                  <a:cubicBezTo>
                    <a:pt x="270" y="99"/>
                    <a:pt x="272" y="70"/>
                    <a:pt x="272" y="70"/>
                  </a:cubicBezTo>
                  <a:cubicBezTo>
                    <a:pt x="272" y="70"/>
                    <a:pt x="102" y="77"/>
                    <a:pt x="77" y="81"/>
                  </a:cubicBezTo>
                  <a:cubicBezTo>
                    <a:pt x="77" y="81"/>
                    <a:pt x="166" y="55"/>
                    <a:pt x="175" y="42"/>
                  </a:cubicBezTo>
                  <a:cubicBezTo>
                    <a:pt x="185" y="29"/>
                    <a:pt x="63" y="60"/>
                    <a:pt x="63" y="60"/>
                  </a:cubicBezTo>
                  <a:cubicBezTo>
                    <a:pt x="63" y="60"/>
                    <a:pt x="146" y="25"/>
                    <a:pt x="122" y="16"/>
                  </a:cubicBezTo>
                  <a:cubicBezTo>
                    <a:pt x="105" y="10"/>
                    <a:pt x="66" y="0"/>
                    <a:pt x="35" y="0"/>
                  </a:cubicBezTo>
                  <a:cubicBezTo>
                    <a:pt x="18" y="58"/>
                    <a:pt x="0" y="180"/>
                    <a:pt x="127" y="252"/>
                  </a:cubicBezTo>
                  <a:close/>
                </a:path>
              </a:pathLst>
            </a:custGeom>
            <a:solidFill>
              <a:srgbClr val="4C4948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9" name="Freeform 135"/>
            <p:cNvSpPr/>
            <p:nvPr/>
          </p:nvSpPr>
          <p:spPr>
            <a:xfrm>
              <a:off x="1503363" y="173037"/>
              <a:ext cx="1116013" cy="984250"/>
            </a:xfrm>
            <a:custGeom>
              <a:avLst/>
              <a:gdLst/>
              <a:ahLst/>
              <a:cxnLst>
                <a:cxn ang="0">
                  <a:pos x="1750844031" y="2145120281"/>
                </a:cxn>
                <a:cxn ang="0">
                  <a:pos x="2147483646" y="1637066961"/>
                </a:cxn>
                <a:cxn ang="0">
                  <a:pos x="1482568785" y="1764080291"/>
                </a:cxn>
                <a:cxn ang="0">
                  <a:pos x="1623765096" y="959658777"/>
                </a:cxn>
                <a:cxn ang="0">
                  <a:pos x="1341372474" y="1227799281"/>
                </a:cxn>
                <a:cxn ang="0">
                  <a:pos x="564789003" y="0"/>
                </a:cxn>
                <a:cxn ang="0">
                  <a:pos x="903662405" y="1411264233"/>
                </a:cxn>
                <a:cxn ang="0">
                  <a:pos x="0" y="1749966447"/>
                </a:cxn>
                <a:cxn ang="0">
                  <a:pos x="141196311" y="1989883019"/>
                </a:cxn>
                <a:cxn ang="0">
                  <a:pos x="903662405" y="1778194135"/>
                </a:cxn>
                <a:cxn ang="0">
                  <a:pos x="903662405" y="2147483646"/>
                </a:cxn>
                <a:cxn ang="0">
                  <a:pos x="1948517364" y="2147483646"/>
                </a:cxn>
                <a:cxn ang="0">
                  <a:pos x="1567288075" y="2147483646"/>
                </a:cxn>
                <a:cxn ang="0">
                  <a:pos x="2061475165" y="2147483646"/>
                </a:cxn>
                <a:cxn ang="0">
                  <a:pos x="2147483646" y="2147483646"/>
                </a:cxn>
                <a:cxn ang="0">
                  <a:pos x="1750844031" y="2145120281"/>
                </a:cxn>
              </a:cxnLst>
              <a:rect l="0" t="0" r="0" b="0"/>
              <a:pathLst>
                <a:path w="297" h="262">
                  <a:moveTo>
                    <a:pt x="124" y="152"/>
                  </a:moveTo>
                  <a:cubicBezTo>
                    <a:pt x="198" y="116"/>
                    <a:pt x="198" y="116"/>
                    <a:pt x="198" y="116"/>
                  </a:cubicBezTo>
                  <a:cubicBezTo>
                    <a:pt x="198" y="116"/>
                    <a:pt x="114" y="136"/>
                    <a:pt x="105" y="125"/>
                  </a:cubicBezTo>
                  <a:cubicBezTo>
                    <a:pt x="100" y="119"/>
                    <a:pt x="107" y="93"/>
                    <a:pt x="115" y="68"/>
                  </a:cubicBezTo>
                  <a:cubicBezTo>
                    <a:pt x="109" y="79"/>
                    <a:pt x="102" y="87"/>
                    <a:pt x="95" y="87"/>
                  </a:cubicBezTo>
                  <a:cubicBezTo>
                    <a:pt x="73" y="86"/>
                    <a:pt x="40" y="0"/>
                    <a:pt x="40" y="0"/>
                  </a:cubicBezTo>
                  <a:cubicBezTo>
                    <a:pt x="40" y="0"/>
                    <a:pt x="68" y="93"/>
                    <a:pt x="64" y="100"/>
                  </a:cubicBezTo>
                  <a:cubicBezTo>
                    <a:pt x="62" y="105"/>
                    <a:pt x="26" y="116"/>
                    <a:pt x="0" y="124"/>
                  </a:cubicBezTo>
                  <a:cubicBezTo>
                    <a:pt x="3" y="129"/>
                    <a:pt x="6" y="135"/>
                    <a:pt x="10" y="141"/>
                  </a:cubicBezTo>
                  <a:cubicBezTo>
                    <a:pt x="64" y="126"/>
                    <a:pt x="64" y="126"/>
                    <a:pt x="64" y="126"/>
                  </a:cubicBezTo>
                  <a:cubicBezTo>
                    <a:pt x="64" y="126"/>
                    <a:pt x="57" y="154"/>
                    <a:pt x="64" y="158"/>
                  </a:cubicBezTo>
                  <a:cubicBezTo>
                    <a:pt x="70" y="161"/>
                    <a:pt x="138" y="174"/>
                    <a:pt x="138" y="185"/>
                  </a:cubicBezTo>
                  <a:cubicBezTo>
                    <a:pt x="138" y="188"/>
                    <a:pt x="127" y="197"/>
                    <a:pt x="111" y="210"/>
                  </a:cubicBezTo>
                  <a:cubicBezTo>
                    <a:pt x="146" y="200"/>
                    <a:pt x="146" y="200"/>
                    <a:pt x="146" y="200"/>
                  </a:cubicBezTo>
                  <a:cubicBezTo>
                    <a:pt x="157" y="194"/>
                    <a:pt x="297" y="262"/>
                    <a:pt x="297" y="262"/>
                  </a:cubicBezTo>
                  <a:lnTo>
                    <a:pt x="124" y="152"/>
                  </a:lnTo>
                  <a:close/>
                </a:path>
              </a:pathLst>
            </a:custGeom>
            <a:solidFill>
              <a:srgbClr val="D2DBE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0" name="Freeform 136"/>
            <p:cNvSpPr/>
            <p:nvPr/>
          </p:nvSpPr>
          <p:spPr>
            <a:xfrm>
              <a:off x="1935163" y="244475"/>
              <a:ext cx="60325" cy="184150"/>
            </a:xfrm>
            <a:custGeom>
              <a:avLst/>
              <a:gdLst/>
              <a:ahLst/>
              <a:cxnLst>
                <a:cxn ang="0">
                  <a:pos x="0" y="692065765"/>
                </a:cxn>
                <a:cxn ang="0">
                  <a:pos x="227444102" y="0"/>
                </a:cxn>
                <a:cxn ang="0">
                  <a:pos x="0" y="692065765"/>
                </a:cxn>
              </a:cxnLst>
              <a:rect l="0" t="0" r="0" b="0"/>
              <a:pathLst>
                <a:path w="16" h="49">
                  <a:moveTo>
                    <a:pt x="0" y="49"/>
                  </a:moveTo>
                  <a:cubicBezTo>
                    <a:pt x="10" y="29"/>
                    <a:pt x="16" y="0"/>
                    <a:pt x="16" y="0"/>
                  </a:cubicBezTo>
                  <a:cubicBezTo>
                    <a:pt x="16" y="0"/>
                    <a:pt x="7" y="24"/>
                    <a:pt x="0" y="49"/>
                  </a:cubicBezTo>
                  <a:close/>
                </a:path>
              </a:pathLst>
            </a:custGeom>
            <a:solidFill>
              <a:srgbClr val="D2DBE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1" name="Freeform 137"/>
            <p:cNvSpPr/>
            <p:nvPr/>
          </p:nvSpPr>
          <p:spPr>
            <a:xfrm>
              <a:off x="2108200" y="280987"/>
              <a:ext cx="2066925" cy="2217738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328143146"/>
                </a:cxn>
                <a:cxn ang="0">
                  <a:pos x="2147483646" y="1299883902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821855340" y="14129622"/>
                </a:cxn>
                <a:cxn ang="0">
                  <a:pos x="1779487135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200447492" y="2147483646"/>
                </a:cxn>
                <a:cxn ang="0">
                  <a:pos x="861498098" y="2147483646"/>
                </a:cxn>
                <a:cxn ang="0">
                  <a:pos x="522548704" y="2147483646"/>
                </a:cxn>
                <a:cxn ang="0">
                  <a:pos x="550794174" y="2147483646"/>
                </a:cxn>
                <a:cxn ang="0">
                  <a:pos x="70613674" y="2147483646"/>
                </a:cxn>
                <a:cxn ang="0">
                  <a:pos x="903866303" y="2147483646"/>
                </a:cxn>
                <a:cxn ang="0">
                  <a:pos x="1610010560" y="2147483646"/>
                </a:cxn>
                <a:cxn ang="0">
                  <a:pos x="203370012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550" h="590">
                  <a:moveTo>
                    <a:pt x="467" y="383"/>
                  </a:moveTo>
                  <a:cubicBezTo>
                    <a:pt x="446" y="374"/>
                    <a:pt x="439" y="351"/>
                    <a:pt x="439" y="351"/>
                  </a:cubicBezTo>
                  <a:cubicBezTo>
                    <a:pt x="467" y="307"/>
                    <a:pt x="467" y="307"/>
                    <a:pt x="467" y="307"/>
                  </a:cubicBezTo>
                  <a:cubicBezTo>
                    <a:pt x="411" y="359"/>
                    <a:pt x="391" y="338"/>
                    <a:pt x="385" y="329"/>
                  </a:cubicBezTo>
                  <a:cubicBezTo>
                    <a:pt x="387" y="328"/>
                    <a:pt x="390" y="328"/>
                    <a:pt x="392" y="325"/>
                  </a:cubicBezTo>
                  <a:cubicBezTo>
                    <a:pt x="460" y="250"/>
                    <a:pt x="398" y="261"/>
                    <a:pt x="398" y="261"/>
                  </a:cubicBezTo>
                  <a:cubicBezTo>
                    <a:pt x="364" y="212"/>
                    <a:pt x="364" y="212"/>
                    <a:pt x="364" y="212"/>
                  </a:cubicBezTo>
                  <a:cubicBezTo>
                    <a:pt x="332" y="94"/>
                    <a:pt x="332" y="94"/>
                    <a:pt x="332" y="94"/>
                  </a:cubicBezTo>
                  <a:cubicBezTo>
                    <a:pt x="331" y="93"/>
                    <a:pt x="331" y="93"/>
                    <a:pt x="330" y="92"/>
                  </a:cubicBezTo>
                  <a:cubicBezTo>
                    <a:pt x="305" y="122"/>
                    <a:pt x="322" y="200"/>
                    <a:pt x="322" y="200"/>
                  </a:cubicBezTo>
                  <a:cubicBezTo>
                    <a:pt x="280" y="160"/>
                    <a:pt x="280" y="160"/>
                    <a:pt x="280" y="160"/>
                  </a:cubicBezTo>
                  <a:cubicBezTo>
                    <a:pt x="315" y="222"/>
                    <a:pt x="315" y="222"/>
                    <a:pt x="315" y="222"/>
                  </a:cubicBezTo>
                  <a:cubicBezTo>
                    <a:pt x="319" y="239"/>
                    <a:pt x="272" y="261"/>
                    <a:pt x="272" y="261"/>
                  </a:cubicBezTo>
                  <a:cubicBezTo>
                    <a:pt x="101" y="195"/>
                    <a:pt x="116" y="55"/>
                    <a:pt x="129" y="1"/>
                  </a:cubicBezTo>
                  <a:cubicBezTo>
                    <a:pt x="128" y="1"/>
                    <a:pt x="127" y="0"/>
                    <a:pt x="126" y="0"/>
                  </a:cubicBezTo>
                  <a:cubicBezTo>
                    <a:pt x="40" y="190"/>
                    <a:pt x="231" y="264"/>
                    <a:pt x="259" y="270"/>
                  </a:cubicBezTo>
                  <a:cubicBezTo>
                    <a:pt x="289" y="276"/>
                    <a:pt x="308" y="270"/>
                    <a:pt x="308" y="270"/>
                  </a:cubicBezTo>
                  <a:cubicBezTo>
                    <a:pt x="308" y="270"/>
                    <a:pt x="330" y="294"/>
                    <a:pt x="340" y="318"/>
                  </a:cubicBezTo>
                  <a:cubicBezTo>
                    <a:pt x="350" y="342"/>
                    <a:pt x="218" y="414"/>
                    <a:pt x="191" y="442"/>
                  </a:cubicBezTo>
                  <a:cubicBezTo>
                    <a:pt x="163" y="470"/>
                    <a:pt x="85" y="496"/>
                    <a:pt x="85" y="496"/>
                  </a:cubicBezTo>
                  <a:cubicBezTo>
                    <a:pt x="126" y="335"/>
                    <a:pt x="61" y="278"/>
                    <a:pt x="61" y="278"/>
                  </a:cubicBezTo>
                  <a:cubicBezTo>
                    <a:pt x="112" y="379"/>
                    <a:pt x="37" y="468"/>
                    <a:pt x="37" y="468"/>
                  </a:cubicBezTo>
                  <a:cubicBezTo>
                    <a:pt x="0" y="431"/>
                    <a:pt x="39" y="318"/>
                    <a:pt x="39" y="318"/>
                  </a:cubicBezTo>
                  <a:cubicBezTo>
                    <a:pt x="6" y="354"/>
                    <a:pt x="3" y="448"/>
                    <a:pt x="5" y="515"/>
                  </a:cubicBezTo>
                  <a:cubicBezTo>
                    <a:pt x="29" y="524"/>
                    <a:pt x="52" y="536"/>
                    <a:pt x="64" y="552"/>
                  </a:cubicBezTo>
                  <a:cubicBezTo>
                    <a:pt x="93" y="590"/>
                    <a:pt x="114" y="584"/>
                    <a:pt x="114" y="584"/>
                  </a:cubicBezTo>
                  <a:cubicBezTo>
                    <a:pt x="114" y="584"/>
                    <a:pt x="133" y="544"/>
                    <a:pt x="144" y="546"/>
                  </a:cubicBezTo>
                  <a:cubicBezTo>
                    <a:pt x="155" y="547"/>
                    <a:pt x="286" y="446"/>
                    <a:pt x="315" y="439"/>
                  </a:cubicBezTo>
                  <a:cubicBezTo>
                    <a:pt x="345" y="432"/>
                    <a:pt x="361" y="389"/>
                    <a:pt x="368" y="389"/>
                  </a:cubicBezTo>
                  <a:cubicBezTo>
                    <a:pt x="376" y="389"/>
                    <a:pt x="486" y="439"/>
                    <a:pt x="504" y="439"/>
                  </a:cubicBezTo>
                  <a:cubicBezTo>
                    <a:pt x="504" y="439"/>
                    <a:pt x="505" y="439"/>
                    <a:pt x="505" y="440"/>
                  </a:cubicBezTo>
                  <a:cubicBezTo>
                    <a:pt x="530" y="423"/>
                    <a:pt x="550" y="400"/>
                    <a:pt x="550" y="400"/>
                  </a:cubicBezTo>
                  <a:cubicBezTo>
                    <a:pt x="550" y="400"/>
                    <a:pt x="487" y="392"/>
                    <a:pt x="467" y="383"/>
                  </a:cubicBezTo>
                  <a:close/>
                </a:path>
              </a:pathLst>
            </a:custGeom>
            <a:solidFill>
              <a:srgbClr val="D2DBE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2" name="Freeform 138"/>
            <p:cNvSpPr/>
            <p:nvPr/>
          </p:nvSpPr>
          <p:spPr>
            <a:xfrm>
              <a:off x="3348038" y="560387"/>
              <a:ext cx="255588" cy="701675"/>
            </a:xfrm>
            <a:custGeom>
              <a:avLst/>
              <a:gdLst/>
              <a:ahLst/>
              <a:cxnLst>
                <a:cxn ang="0">
                  <a:pos x="254295025" y="2147483646"/>
                </a:cxn>
                <a:cxn ang="0">
                  <a:pos x="748752563" y="2147483646"/>
                </a:cxn>
                <a:cxn ang="0">
                  <a:pos x="960665084" y="2147483646"/>
                </a:cxn>
                <a:cxn ang="0">
                  <a:pos x="494461297" y="126714250"/>
                </a:cxn>
                <a:cxn ang="0">
                  <a:pos x="0" y="253432252"/>
                </a:cxn>
                <a:cxn ang="0">
                  <a:pos x="254295025" y="2147483646"/>
                </a:cxn>
              </a:cxnLst>
              <a:rect l="0" t="0" r="0" b="0"/>
              <a:pathLst>
                <a:path w="68" h="187">
                  <a:moveTo>
                    <a:pt x="18" y="161"/>
                  </a:moveTo>
                  <a:cubicBezTo>
                    <a:pt x="18" y="161"/>
                    <a:pt x="48" y="173"/>
                    <a:pt x="53" y="187"/>
                  </a:cubicBezTo>
                  <a:cubicBezTo>
                    <a:pt x="68" y="187"/>
                    <a:pt x="68" y="187"/>
                    <a:pt x="68" y="187"/>
                  </a:cubicBezTo>
                  <a:cubicBezTo>
                    <a:pt x="68" y="187"/>
                    <a:pt x="50" y="51"/>
                    <a:pt x="35" y="9"/>
                  </a:cubicBezTo>
                  <a:cubicBezTo>
                    <a:pt x="35" y="9"/>
                    <a:pt x="22" y="0"/>
                    <a:pt x="0" y="18"/>
                  </a:cubicBezTo>
                  <a:cubicBezTo>
                    <a:pt x="0" y="18"/>
                    <a:pt x="0" y="123"/>
                    <a:pt x="18" y="161"/>
                  </a:cubicBezTo>
                  <a:close/>
                </a:path>
              </a:pathLst>
            </a:custGeom>
            <a:solidFill>
              <a:srgbClr val="EFEFEF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3" name="Freeform 139"/>
            <p:cNvSpPr/>
            <p:nvPr/>
          </p:nvSpPr>
          <p:spPr>
            <a:xfrm>
              <a:off x="3257550" y="1600200"/>
              <a:ext cx="222250" cy="1285875"/>
            </a:xfrm>
            <a:custGeom>
              <a:avLst/>
              <a:gdLst/>
              <a:ahLst/>
              <a:cxnLst>
                <a:cxn ang="0">
                  <a:pos x="156087305" y="2147483646"/>
                </a:cxn>
                <a:cxn ang="0">
                  <a:pos x="595976559" y="2147483646"/>
                </a:cxn>
                <a:cxn ang="0">
                  <a:pos x="837204449" y="0"/>
                </a:cxn>
                <a:cxn ang="0">
                  <a:pos x="624356754" y="311005036"/>
                </a:cxn>
                <a:cxn ang="0">
                  <a:pos x="156087305" y="2147483646"/>
                </a:cxn>
              </a:cxnLst>
              <a:rect l="0" t="0" r="0" b="0"/>
              <a:pathLst>
                <a:path w="59" h="342">
                  <a:moveTo>
                    <a:pt x="11" y="342"/>
                  </a:moveTo>
                  <a:cubicBezTo>
                    <a:pt x="42" y="319"/>
                    <a:pt x="42" y="319"/>
                    <a:pt x="42" y="319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44" y="22"/>
                    <a:pt x="44" y="22"/>
                    <a:pt x="44" y="22"/>
                  </a:cubicBezTo>
                  <a:cubicBezTo>
                    <a:pt x="44" y="22"/>
                    <a:pt x="0" y="314"/>
                    <a:pt x="11" y="342"/>
                  </a:cubicBezTo>
                  <a:close/>
                </a:path>
              </a:pathLst>
            </a:custGeom>
            <a:solidFill>
              <a:srgbClr val="050505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4" name="Freeform 140"/>
            <p:cNvSpPr/>
            <p:nvPr/>
          </p:nvSpPr>
          <p:spPr>
            <a:xfrm>
              <a:off x="3273425" y="1212850"/>
              <a:ext cx="333375" cy="2052638"/>
            </a:xfrm>
            <a:custGeom>
              <a:avLst/>
              <a:gdLst/>
              <a:ahLst/>
              <a:cxnLst>
                <a:cxn ang="0">
                  <a:pos x="350774178" y="2147483646"/>
                </a:cxn>
                <a:cxn ang="0">
                  <a:pos x="687516640" y="2147483646"/>
                </a:cxn>
                <a:cxn ang="0">
                  <a:pos x="1150533312" y="989322644"/>
                </a:cxn>
                <a:cxn ang="0">
                  <a:pos x="1150533312" y="183729898"/>
                </a:cxn>
                <a:cxn ang="0">
                  <a:pos x="771699447" y="0"/>
                </a:cxn>
                <a:cxn ang="0">
                  <a:pos x="673484924" y="635990711"/>
                </a:cxn>
                <a:cxn ang="0">
                  <a:pos x="771699447" y="1116518530"/>
                </a:cxn>
                <a:cxn ang="0">
                  <a:pos x="0" y="2147483646"/>
                </a:cxn>
                <a:cxn ang="0">
                  <a:pos x="350774178" y="2147483646"/>
                </a:cxn>
              </a:cxnLst>
              <a:rect l="0" t="0" r="0" b="0"/>
              <a:pathLst>
                <a:path w="89" h="546">
                  <a:moveTo>
                    <a:pt x="25" y="546"/>
                  </a:moveTo>
                  <a:cubicBezTo>
                    <a:pt x="49" y="492"/>
                    <a:pt x="49" y="492"/>
                    <a:pt x="49" y="492"/>
                  </a:cubicBezTo>
                  <a:cubicBezTo>
                    <a:pt x="49" y="492"/>
                    <a:pt x="84" y="112"/>
                    <a:pt x="82" y="70"/>
                  </a:cubicBezTo>
                  <a:cubicBezTo>
                    <a:pt x="82" y="70"/>
                    <a:pt x="89" y="25"/>
                    <a:pt x="82" y="13"/>
                  </a:cubicBezTo>
                  <a:cubicBezTo>
                    <a:pt x="76" y="2"/>
                    <a:pt x="55" y="0"/>
                    <a:pt x="55" y="0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5"/>
                    <a:pt x="61" y="55"/>
                    <a:pt x="55" y="79"/>
                  </a:cubicBezTo>
                  <a:cubicBezTo>
                    <a:pt x="49" y="103"/>
                    <a:pt x="5" y="459"/>
                    <a:pt x="0" y="503"/>
                  </a:cubicBezTo>
                  <a:lnTo>
                    <a:pt x="25" y="546"/>
                  </a:lnTo>
                  <a:close/>
                </a:path>
              </a:pathLst>
            </a:custGeom>
            <a:solidFill>
              <a:srgbClr val="050505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5" name="Freeform 141"/>
            <p:cNvSpPr/>
            <p:nvPr/>
          </p:nvSpPr>
          <p:spPr>
            <a:xfrm>
              <a:off x="3457575" y="131762"/>
              <a:ext cx="1033463" cy="849313"/>
            </a:xfrm>
            <a:custGeom>
              <a:avLst/>
              <a:gdLst/>
              <a:ahLst/>
              <a:cxnLst>
                <a:cxn ang="0">
                  <a:pos x="1963087396" y="2147483646"/>
                </a:cxn>
                <a:cxn ang="0">
                  <a:pos x="2118437554" y="2147483646"/>
                </a:cxn>
                <a:cxn ang="0">
                  <a:pos x="2147483646" y="2147483646"/>
                </a:cxn>
                <a:cxn ang="0">
                  <a:pos x="2147483646" y="1850078050"/>
                </a:cxn>
                <a:cxn ang="0">
                  <a:pos x="2147483646" y="1920691285"/>
                </a:cxn>
                <a:cxn ang="0">
                  <a:pos x="2147483646" y="1708851578"/>
                </a:cxn>
                <a:cxn ang="0">
                  <a:pos x="2118437554" y="70613236"/>
                </a:cxn>
                <a:cxn ang="0">
                  <a:pos x="1751242513" y="70613236"/>
                </a:cxn>
                <a:cxn ang="0">
                  <a:pos x="1327552747" y="70613236"/>
                </a:cxn>
                <a:cxn ang="0">
                  <a:pos x="0" y="1708851578"/>
                </a:cxn>
                <a:cxn ang="0">
                  <a:pos x="395440524" y="2147483646"/>
                </a:cxn>
                <a:cxn ang="0">
                  <a:pos x="550794440" y="2147483646"/>
                </a:cxn>
                <a:cxn ang="0">
                  <a:pos x="1228693556" y="2147483646"/>
                </a:cxn>
                <a:cxn ang="0">
                  <a:pos x="1256939039" y="2147483646"/>
                </a:cxn>
                <a:cxn ang="0">
                  <a:pos x="1751242513" y="1920691285"/>
                </a:cxn>
                <a:cxn ang="0">
                  <a:pos x="2019578362" y="2147483646"/>
                </a:cxn>
                <a:cxn ang="0">
                  <a:pos x="1963087396" y="2147483646"/>
                </a:cxn>
              </a:cxnLst>
              <a:rect l="0" t="0" r="0" b="0"/>
              <a:pathLst>
                <a:path w="275" h="226">
                  <a:moveTo>
                    <a:pt x="139" y="200"/>
                  </a:moveTo>
                  <a:cubicBezTo>
                    <a:pt x="150" y="200"/>
                    <a:pt x="150" y="200"/>
                    <a:pt x="150" y="200"/>
                  </a:cubicBezTo>
                  <a:cubicBezTo>
                    <a:pt x="150" y="200"/>
                    <a:pt x="149" y="166"/>
                    <a:pt x="164" y="157"/>
                  </a:cubicBezTo>
                  <a:cubicBezTo>
                    <a:pt x="179" y="148"/>
                    <a:pt x="196" y="129"/>
                    <a:pt x="220" y="131"/>
                  </a:cubicBezTo>
                  <a:cubicBezTo>
                    <a:pt x="220" y="131"/>
                    <a:pt x="254" y="138"/>
                    <a:pt x="259" y="136"/>
                  </a:cubicBezTo>
                  <a:cubicBezTo>
                    <a:pt x="264" y="134"/>
                    <a:pt x="275" y="121"/>
                    <a:pt x="275" y="121"/>
                  </a:cubicBezTo>
                  <a:cubicBezTo>
                    <a:pt x="275" y="121"/>
                    <a:pt x="241" y="35"/>
                    <a:pt x="150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97" y="0"/>
                    <a:pt x="94" y="5"/>
                  </a:cubicBezTo>
                  <a:cubicBezTo>
                    <a:pt x="91" y="10"/>
                    <a:pt x="0" y="46"/>
                    <a:pt x="0" y="121"/>
                  </a:cubicBezTo>
                  <a:cubicBezTo>
                    <a:pt x="0" y="185"/>
                    <a:pt x="28" y="226"/>
                    <a:pt x="28" y="226"/>
                  </a:cubicBezTo>
                  <a:cubicBezTo>
                    <a:pt x="36" y="215"/>
                    <a:pt x="36" y="222"/>
                    <a:pt x="39" y="205"/>
                  </a:cubicBezTo>
                  <a:cubicBezTo>
                    <a:pt x="52" y="193"/>
                    <a:pt x="87" y="196"/>
                    <a:pt x="87" y="196"/>
                  </a:cubicBezTo>
                  <a:cubicBezTo>
                    <a:pt x="87" y="196"/>
                    <a:pt x="80" y="181"/>
                    <a:pt x="89" y="163"/>
                  </a:cubicBezTo>
                  <a:cubicBezTo>
                    <a:pt x="98" y="145"/>
                    <a:pt x="109" y="132"/>
                    <a:pt x="124" y="136"/>
                  </a:cubicBezTo>
                  <a:cubicBezTo>
                    <a:pt x="124" y="136"/>
                    <a:pt x="143" y="151"/>
                    <a:pt x="143" y="169"/>
                  </a:cubicBezTo>
                  <a:lnTo>
                    <a:pt x="139" y="20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pic>
        <p:nvPicPr>
          <p:cNvPr id="20536" name="图片 7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1223" y="5207794"/>
            <a:ext cx="808038" cy="12382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0537" name="组合 10"/>
          <p:cNvGrpSpPr/>
          <p:nvPr/>
        </p:nvGrpSpPr>
        <p:grpSpPr>
          <a:xfrm rot="5400000">
            <a:off x="-1314450" y="2914650"/>
            <a:ext cx="4327525" cy="258763"/>
            <a:chOff x="0" y="0"/>
            <a:chExt cx="10518231" cy="301728"/>
          </a:xfrm>
        </p:grpSpPr>
        <p:sp>
          <p:nvSpPr>
            <p:cNvPr id="20538" name="椭圆 11"/>
            <p:cNvSpPr/>
            <p:nvPr/>
          </p:nvSpPr>
          <p:spPr>
            <a:xfrm>
              <a:off x="0" y="1"/>
              <a:ext cx="301727" cy="301727"/>
            </a:xfrm>
            <a:prstGeom prst="ellipse">
              <a:avLst/>
            </a:prstGeom>
            <a:solidFill>
              <a:srgbClr val="3CBBCE"/>
            </a:solidFill>
            <a:ln w="9525">
              <a:noFill/>
            </a:ln>
          </p:spPr>
          <p:txBody>
            <a:bodyPr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20539" name="椭圆 12"/>
            <p:cNvSpPr/>
            <p:nvPr/>
          </p:nvSpPr>
          <p:spPr>
            <a:xfrm>
              <a:off x="5108252" y="0"/>
              <a:ext cx="301727" cy="301727"/>
            </a:xfrm>
            <a:prstGeom prst="ellipse">
              <a:avLst/>
            </a:prstGeom>
            <a:solidFill>
              <a:srgbClr val="3CBBCE"/>
            </a:solidFill>
            <a:ln w="9525">
              <a:noFill/>
            </a:ln>
          </p:spPr>
          <p:txBody>
            <a:bodyPr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20540" name="椭圆 13"/>
            <p:cNvSpPr/>
            <p:nvPr/>
          </p:nvSpPr>
          <p:spPr>
            <a:xfrm>
              <a:off x="2554126" y="0"/>
              <a:ext cx="301727" cy="301727"/>
            </a:xfrm>
            <a:prstGeom prst="ellipse">
              <a:avLst/>
            </a:prstGeom>
            <a:solidFill>
              <a:srgbClr val="7F7F7F"/>
            </a:solidFill>
            <a:ln w="9525">
              <a:noFill/>
            </a:ln>
          </p:spPr>
          <p:txBody>
            <a:bodyPr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20541" name="椭圆 14"/>
            <p:cNvSpPr/>
            <p:nvPr/>
          </p:nvSpPr>
          <p:spPr>
            <a:xfrm>
              <a:off x="7662378" y="0"/>
              <a:ext cx="301727" cy="301727"/>
            </a:xfrm>
            <a:prstGeom prst="ellipse">
              <a:avLst/>
            </a:prstGeom>
            <a:solidFill>
              <a:srgbClr val="7F7F7F"/>
            </a:solidFill>
            <a:ln w="9525">
              <a:noFill/>
            </a:ln>
          </p:spPr>
          <p:txBody>
            <a:bodyPr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20542" name="椭圆 15"/>
            <p:cNvSpPr/>
            <p:nvPr/>
          </p:nvSpPr>
          <p:spPr>
            <a:xfrm>
              <a:off x="10216504" y="0"/>
              <a:ext cx="301727" cy="301727"/>
            </a:xfrm>
            <a:prstGeom prst="ellipse">
              <a:avLst/>
            </a:prstGeom>
            <a:solidFill>
              <a:srgbClr val="3CBBCE"/>
            </a:solidFill>
            <a:ln w="9525">
              <a:noFill/>
            </a:ln>
          </p:spPr>
          <p:txBody>
            <a:bodyPr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</a:endParaRPr>
            </a:p>
          </p:txBody>
        </p:sp>
        <p:cxnSp>
          <p:nvCxnSpPr>
            <p:cNvPr id="20543" name="直接连接符 16"/>
            <p:cNvCxnSpPr/>
            <p:nvPr/>
          </p:nvCxnSpPr>
          <p:spPr>
            <a:xfrm>
              <a:off x="457931" y="150863"/>
              <a:ext cx="1885913" cy="0"/>
            </a:xfrm>
            <a:prstGeom prst="line">
              <a:avLst/>
            </a:prstGeom>
            <a:ln w="63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44" name="直接连接符 17"/>
            <p:cNvCxnSpPr/>
            <p:nvPr/>
          </p:nvCxnSpPr>
          <p:spPr>
            <a:xfrm>
              <a:off x="3040126" y="150863"/>
              <a:ext cx="1885913" cy="0"/>
            </a:xfrm>
            <a:prstGeom prst="line">
              <a:avLst/>
            </a:prstGeom>
            <a:ln w="63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45" name="直接连接符 18"/>
            <p:cNvCxnSpPr/>
            <p:nvPr/>
          </p:nvCxnSpPr>
          <p:spPr>
            <a:xfrm>
              <a:off x="5600875" y="150863"/>
              <a:ext cx="1885913" cy="0"/>
            </a:xfrm>
            <a:prstGeom prst="line">
              <a:avLst/>
            </a:prstGeom>
            <a:ln w="63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46" name="直接连接符 19"/>
            <p:cNvCxnSpPr/>
            <p:nvPr/>
          </p:nvCxnSpPr>
          <p:spPr>
            <a:xfrm>
              <a:off x="8161624" y="150863"/>
              <a:ext cx="1885913" cy="0"/>
            </a:xfrm>
            <a:prstGeom prst="line">
              <a:avLst/>
            </a:prstGeom>
            <a:ln w="63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2" name="TextBox 71"/>
          <p:cNvSpPr txBox="1"/>
          <p:nvPr/>
        </p:nvSpPr>
        <p:spPr>
          <a:xfrm>
            <a:off x="1443985" y="1008560"/>
            <a:ext cx="75881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系统中主要分为五个模块，各模块及功能如下：</a:t>
            </a:r>
            <a:endParaRPr lang="zh-CN" altLang="en-US" sz="2000" dirty="0"/>
          </a:p>
        </p:txBody>
      </p:sp>
      <p:sp>
        <p:nvSpPr>
          <p:cNvPr id="73" name="文本框 22"/>
          <p:cNvSpPr txBox="1"/>
          <p:nvPr/>
        </p:nvSpPr>
        <p:spPr>
          <a:xfrm>
            <a:off x="1253468" y="1913851"/>
            <a:ext cx="7153554" cy="409342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000" dirty="0" smtClean="0">
                <a:latin typeface="+mn-ea"/>
                <a:ea typeface="+mn-ea"/>
              </a:rPr>
              <a:t>（</a:t>
            </a:r>
            <a:r>
              <a:rPr lang="zh-CN" altLang="en-US" sz="2000" dirty="0">
                <a:latin typeface="+mn-ea"/>
                <a:ea typeface="+mn-ea"/>
              </a:rPr>
              <a:t>一）用户设置页面：注册与登录</a:t>
            </a:r>
            <a:r>
              <a:rPr lang="en-US" altLang="zh-CN" sz="2000" dirty="0">
                <a:latin typeface="+mn-ea"/>
                <a:ea typeface="+mn-ea"/>
              </a:rPr>
              <a:t>----</a:t>
            </a:r>
            <a:r>
              <a:rPr lang="zh-CN" altLang="en-US" sz="2000" dirty="0">
                <a:latin typeface="+mn-ea"/>
                <a:ea typeface="+mn-ea"/>
              </a:rPr>
              <a:t>用户在首次进入系统时，需要进行注册，若已经有账号便利用已有账号信息登录系统</a:t>
            </a:r>
            <a:r>
              <a:rPr lang="zh-CN" altLang="en-US" sz="2000" dirty="0" smtClean="0">
                <a:latin typeface="+mn-ea"/>
                <a:ea typeface="+mn-ea"/>
              </a:rPr>
              <a:t>。</a:t>
            </a:r>
            <a:endParaRPr lang="en-US" altLang="zh-CN" sz="2000" dirty="0" smtClean="0">
              <a:latin typeface="+mn-ea"/>
              <a:ea typeface="+mn-ea"/>
            </a:endParaRPr>
          </a:p>
          <a:p>
            <a:endParaRPr lang="zh-CN" altLang="en-US" sz="2000" dirty="0">
              <a:latin typeface="+mn-ea"/>
              <a:ea typeface="+mn-ea"/>
            </a:endParaRPr>
          </a:p>
          <a:p>
            <a:r>
              <a:rPr lang="zh-CN" altLang="en-US" sz="2000" dirty="0">
                <a:latin typeface="+mn-ea"/>
                <a:ea typeface="+mn-ea"/>
              </a:rPr>
              <a:t>（二）用户信息管理页面：用户登录角色分为系统管理员、院系管理员和普通用户</a:t>
            </a:r>
            <a:r>
              <a:rPr lang="en-US" altLang="zh-CN" sz="2000" dirty="0">
                <a:latin typeface="+mn-ea"/>
                <a:ea typeface="+mn-ea"/>
              </a:rPr>
              <a:t>3</a:t>
            </a:r>
            <a:r>
              <a:rPr lang="zh-CN" altLang="en-US" sz="2000" dirty="0">
                <a:latin typeface="+mn-ea"/>
                <a:ea typeface="+mn-ea"/>
              </a:rPr>
              <a:t>类，主要完成对用户的添删查改。院系管理员可实现对单个用户信息的增加、删除与修改，及批量操作。已注册的普通用户能够浏览个人信息，并对自己的密码进行查看、修改</a:t>
            </a:r>
            <a:r>
              <a:rPr lang="zh-CN" altLang="en-US" sz="2000" dirty="0" smtClean="0">
                <a:latin typeface="+mn-ea"/>
                <a:ea typeface="+mn-ea"/>
              </a:rPr>
              <a:t>。</a:t>
            </a:r>
            <a:endParaRPr lang="en-US" altLang="zh-CN" sz="2000" dirty="0" smtClean="0">
              <a:latin typeface="+mn-ea"/>
              <a:ea typeface="+mn-ea"/>
            </a:endParaRPr>
          </a:p>
          <a:p>
            <a:endParaRPr lang="zh-CN" altLang="en-US" sz="2000" dirty="0">
              <a:latin typeface="+mn-ea"/>
              <a:ea typeface="+mn-ea"/>
            </a:endParaRPr>
          </a:p>
          <a:p>
            <a:r>
              <a:rPr lang="zh-CN" altLang="en-US" sz="2000" dirty="0">
                <a:latin typeface="+mn-ea"/>
                <a:ea typeface="+mn-ea"/>
              </a:rPr>
              <a:t>（三）商品信息发布页面：已注册的用户可登录商品信息发布页面发布商品信息，（上传商品图片并根据商品的分类发布信息），对网站上的商品进行及时的添加和删改</a:t>
            </a:r>
            <a:r>
              <a:rPr lang="zh-CN" altLang="en-US" sz="2000" dirty="0" smtClean="0">
                <a:latin typeface="+mn-ea"/>
                <a:ea typeface="+mn-ea"/>
              </a:rPr>
              <a:t>。</a:t>
            </a:r>
            <a:endParaRPr lang="en-US" altLang="zh-CN" sz="2000" dirty="0" smtClean="0">
              <a:latin typeface="+mn-ea"/>
              <a:ea typeface="+mn-ea"/>
            </a:endParaRPr>
          </a:p>
          <a:p>
            <a:endParaRPr lang="zh-CN" altLang="en-US" sz="20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矩形 5"/>
          <p:cNvSpPr/>
          <p:nvPr/>
        </p:nvSpPr>
        <p:spPr>
          <a:xfrm>
            <a:off x="0" y="238125"/>
            <a:ext cx="352425" cy="40005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20482" name="矩形 6"/>
          <p:cNvSpPr/>
          <p:nvPr/>
        </p:nvSpPr>
        <p:spPr>
          <a:xfrm>
            <a:off x="419100" y="238125"/>
            <a:ext cx="123825" cy="400050"/>
          </a:xfrm>
          <a:prstGeom prst="rect">
            <a:avLst/>
          </a:prstGeom>
          <a:solidFill>
            <a:srgbClr val="7F7F7F"/>
          </a:solidFill>
          <a:ln w="9525">
            <a:noFill/>
          </a:ln>
        </p:spPr>
        <p:txBody>
          <a:bodyPr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20483" name="文本框 7"/>
          <p:cNvSpPr txBox="1"/>
          <p:nvPr/>
        </p:nvSpPr>
        <p:spPr>
          <a:xfrm>
            <a:off x="609600" y="207963"/>
            <a:ext cx="4516438" cy="4841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二、主要研究内容、实现功能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496" name="Groupe 2052"/>
          <p:cNvGrpSpPr/>
          <p:nvPr/>
        </p:nvGrpSpPr>
        <p:grpSpPr>
          <a:xfrm>
            <a:off x="10094617" y="2594914"/>
            <a:ext cx="987425" cy="1544637"/>
            <a:chOff x="0" y="0"/>
            <a:chExt cx="2206625" cy="3448051"/>
          </a:xfrm>
        </p:grpSpPr>
        <p:sp>
          <p:nvSpPr>
            <p:cNvPr id="20497" name="Freeform 6"/>
            <p:cNvSpPr/>
            <p:nvPr/>
          </p:nvSpPr>
          <p:spPr>
            <a:xfrm>
              <a:off x="931862" y="655638"/>
              <a:ext cx="268288" cy="498475"/>
            </a:xfrm>
            <a:custGeom>
              <a:avLst/>
              <a:gdLst/>
              <a:ahLst/>
              <a:cxnLst>
                <a:cxn ang="0">
                  <a:pos x="425907994" y="123488450"/>
                </a:cxn>
                <a:cxn ang="0">
                  <a:pos x="425907994" y="123488450"/>
                </a:cxn>
                <a:cxn ang="0">
                  <a:pos x="413306395" y="90725625"/>
                </a:cxn>
                <a:cxn ang="0">
                  <a:pos x="403225751" y="63004700"/>
                </a:cxn>
                <a:cxn ang="0">
                  <a:pos x="390625740" y="40322500"/>
                </a:cxn>
                <a:cxn ang="0">
                  <a:pos x="388104786" y="35282188"/>
                </a:cxn>
                <a:cxn ang="0">
                  <a:pos x="378024142" y="27722513"/>
                </a:cxn>
                <a:cxn ang="0">
                  <a:pos x="355343487" y="17641888"/>
                </a:cxn>
                <a:cxn ang="0">
                  <a:pos x="307459636" y="2520950"/>
                </a:cxn>
                <a:cxn ang="0">
                  <a:pos x="287298348" y="0"/>
                </a:cxn>
                <a:cxn ang="0">
                  <a:pos x="267137060" y="0"/>
                </a:cxn>
                <a:cxn ang="0">
                  <a:pos x="246975773" y="5040313"/>
                </a:cxn>
                <a:cxn ang="0">
                  <a:pos x="234375762" y="12601575"/>
                </a:cxn>
                <a:cxn ang="0">
                  <a:pos x="221774163" y="25201563"/>
                </a:cxn>
                <a:cxn ang="0">
                  <a:pos x="209174152" y="40322500"/>
                </a:cxn>
                <a:cxn ang="0">
                  <a:pos x="191532232" y="60483750"/>
                </a:cxn>
                <a:cxn ang="0">
                  <a:pos x="176411266" y="73085325"/>
                </a:cxn>
                <a:cxn ang="0">
                  <a:pos x="163811255" y="85685313"/>
                </a:cxn>
                <a:cxn ang="0">
                  <a:pos x="153730612" y="100806250"/>
                </a:cxn>
                <a:cxn ang="0">
                  <a:pos x="143649968" y="113407825"/>
                </a:cxn>
                <a:cxn ang="0">
                  <a:pos x="131048369" y="123488450"/>
                </a:cxn>
                <a:cxn ang="0">
                  <a:pos x="118448358" y="138609388"/>
                </a:cxn>
                <a:cxn ang="0">
                  <a:pos x="100806438" y="158770638"/>
                </a:cxn>
                <a:cxn ang="0">
                  <a:pos x="88206427" y="181451250"/>
                </a:cxn>
                <a:cxn ang="0">
                  <a:pos x="68045139" y="201612500"/>
                </a:cxn>
                <a:cxn ang="0">
                  <a:pos x="32762886" y="234375325"/>
                </a:cxn>
                <a:cxn ang="0">
                  <a:pos x="17641920" y="249496263"/>
                </a:cxn>
                <a:cxn ang="0">
                  <a:pos x="12601598" y="259576888"/>
                </a:cxn>
                <a:cxn ang="0">
                  <a:pos x="12601598" y="267136563"/>
                </a:cxn>
                <a:cxn ang="0">
                  <a:pos x="12601598" y="312499375"/>
                </a:cxn>
                <a:cxn ang="0">
                  <a:pos x="17641920" y="335181575"/>
                </a:cxn>
                <a:cxn ang="0">
                  <a:pos x="12601598" y="352821875"/>
                </a:cxn>
                <a:cxn ang="0">
                  <a:pos x="7561277" y="372983125"/>
                </a:cxn>
                <a:cxn ang="0">
                  <a:pos x="2520955" y="395665325"/>
                </a:cxn>
                <a:cxn ang="0">
                  <a:pos x="0" y="435987825"/>
                </a:cxn>
                <a:cxn ang="0">
                  <a:pos x="2520955" y="458668438"/>
                </a:cxn>
                <a:cxn ang="0">
                  <a:pos x="10080644" y="483870000"/>
                </a:cxn>
                <a:cxn ang="0">
                  <a:pos x="25201609" y="539313438"/>
                </a:cxn>
                <a:cxn ang="0">
                  <a:pos x="32762886" y="559474688"/>
                </a:cxn>
                <a:cxn ang="0">
                  <a:pos x="45362897" y="584676250"/>
                </a:cxn>
                <a:cxn ang="0">
                  <a:pos x="57964496" y="607358450"/>
                </a:cxn>
                <a:cxn ang="0">
                  <a:pos x="68045139" y="635079375"/>
                </a:cxn>
                <a:cxn ang="0">
                  <a:pos x="78125783" y="657761575"/>
                </a:cxn>
                <a:cxn ang="0">
                  <a:pos x="88206427" y="680442188"/>
                </a:cxn>
                <a:cxn ang="0">
                  <a:pos x="103327393" y="700603438"/>
                </a:cxn>
                <a:cxn ang="0">
                  <a:pos x="123488680" y="713205013"/>
                </a:cxn>
                <a:cxn ang="0">
                  <a:pos x="131048369" y="718245325"/>
                </a:cxn>
                <a:cxn ang="0">
                  <a:pos x="141129013" y="728325950"/>
                </a:cxn>
                <a:cxn ang="0">
                  <a:pos x="153730612" y="751006563"/>
                </a:cxn>
                <a:cxn ang="0">
                  <a:pos x="158770933" y="773688763"/>
                </a:cxn>
                <a:cxn ang="0">
                  <a:pos x="163811255" y="781248438"/>
                </a:cxn>
                <a:cxn ang="0">
                  <a:pos x="211693520" y="791329063"/>
                </a:cxn>
                <a:cxn ang="0">
                  <a:pos x="375504775" y="773688763"/>
                </a:cxn>
                <a:cxn ang="0">
                  <a:pos x="425907994" y="123488450"/>
                </a:cxn>
              </a:cxnLst>
              <a:rect l="0" t="0" r="0" b="0"/>
              <a:pathLst>
                <a:path w="169" h="314">
                  <a:moveTo>
                    <a:pt x="169" y="49"/>
                  </a:moveTo>
                  <a:lnTo>
                    <a:pt x="169" y="49"/>
                  </a:lnTo>
                  <a:lnTo>
                    <a:pt x="164" y="36"/>
                  </a:lnTo>
                  <a:lnTo>
                    <a:pt x="160" y="25"/>
                  </a:lnTo>
                  <a:lnTo>
                    <a:pt x="155" y="16"/>
                  </a:lnTo>
                  <a:lnTo>
                    <a:pt x="154" y="14"/>
                  </a:lnTo>
                  <a:lnTo>
                    <a:pt x="150" y="11"/>
                  </a:lnTo>
                  <a:lnTo>
                    <a:pt x="141" y="7"/>
                  </a:lnTo>
                  <a:lnTo>
                    <a:pt x="122" y="1"/>
                  </a:lnTo>
                  <a:lnTo>
                    <a:pt x="114" y="0"/>
                  </a:lnTo>
                  <a:lnTo>
                    <a:pt x="106" y="0"/>
                  </a:lnTo>
                  <a:lnTo>
                    <a:pt x="98" y="2"/>
                  </a:lnTo>
                  <a:lnTo>
                    <a:pt x="93" y="5"/>
                  </a:lnTo>
                  <a:lnTo>
                    <a:pt x="88" y="10"/>
                  </a:lnTo>
                  <a:lnTo>
                    <a:pt x="83" y="16"/>
                  </a:lnTo>
                  <a:lnTo>
                    <a:pt x="76" y="24"/>
                  </a:lnTo>
                  <a:lnTo>
                    <a:pt x="70" y="29"/>
                  </a:lnTo>
                  <a:lnTo>
                    <a:pt x="65" y="34"/>
                  </a:lnTo>
                  <a:lnTo>
                    <a:pt x="61" y="40"/>
                  </a:lnTo>
                  <a:lnTo>
                    <a:pt x="57" y="45"/>
                  </a:lnTo>
                  <a:lnTo>
                    <a:pt x="52" y="49"/>
                  </a:lnTo>
                  <a:lnTo>
                    <a:pt x="47" y="55"/>
                  </a:lnTo>
                  <a:lnTo>
                    <a:pt x="40" y="63"/>
                  </a:lnTo>
                  <a:lnTo>
                    <a:pt x="35" y="72"/>
                  </a:lnTo>
                  <a:lnTo>
                    <a:pt x="27" y="80"/>
                  </a:lnTo>
                  <a:lnTo>
                    <a:pt x="13" y="93"/>
                  </a:lnTo>
                  <a:lnTo>
                    <a:pt x="7" y="99"/>
                  </a:lnTo>
                  <a:lnTo>
                    <a:pt x="5" y="103"/>
                  </a:lnTo>
                  <a:lnTo>
                    <a:pt x="5" y="106"/>
                  </a:lnTo>
                  <a:lnTo>
                    <a:pt x="5" y="124"/>
                  </a:lnTo>
                  <a:lnTo>
                    <a:pt x="7" y="133"/>
                  </a:lnTo>
                  <a:lnTo>
                    <a:pt x="5" y="140"/>
                  </a:lnTo>
                  <a:lnTo>
                    <a:pt x="3" y="148"/>
                  </a:lnTo>
                  <a:lnTo>
                    <a:pt x="1" y="157"/>
                  </a:lnTo>
                  <a:lnTo>
                    <a:pt x="0" y="173"/>
                  </a:lnTo>
                  <a:lnTo>
                    <a:pt x="1" y="182"/>
                  </a:lnTo>
                  <a:lnTo>
                    <a:pt x="4" y="192"/>
                  </a:lnTo>
                  <a:lnTo>
                    <a:pt x="10" y="214"/>
                  </a:lnTo>
                  <a:lnTo>
                    <a:pt x="13" y="222"/>
                  </a:lnTo>
                  <a:lnTo>
                    <a:pt x="18" y="232"/>
                  </a:lnTo>
                  <a:lnTo>
                    <a:pt x="23" y="241"/>
                  </a:lnTo>
                  <a:lnTo>
                    <a:pt x="27" y="252"/>
                  </a:lnTo>
                  <a:lnTo>
                    <a:pt x="31" y="261"/>
                  </a:lnTo>
                  <a:lnTo>
                    <a:pt x="35" y="270"/>
                  </a:lnTo>
                  <a:lnTo>
                    <a:pt x="41" y="278"/>
                  </a:lnTo>
                  <a:lnTo>
                    <a:pt x="49" y="283"/>
                  </a:lnTo>
                  <a:lnTo>
                    <a:pt x="52" y="285"/>
                  </a:lnTo>
                  <a:lnTo>
                    <a:pt x="56" y="289"/>
                  </a:lnTo>
                  <a:lnTo>
                    <a:pt x="61" y="298"/>
                  </a:lnTo>
                  <a:lnTo>
                    <a:pt x="63" y="307"/>
                  </a:lnTo>
                  <a:lnTo>
                    <a:pt x="65" y="310"/>
                  </a:lnTo>
                  <a:lnTo>
                    <a:pt x="84" y="314"/>
                  </a:lnTo>
                  <a:lnTo>
                    <a:pt x="149" y="307"/>
                  </a:lnTo>
                  <a:lnTo>
                    <a:pt x="169" y="49"/>
                  </a:lnTo>
                  <a:close/>
                </a:path>
              </a:pathLst>
            </a:custGeom>
            <a:solidFill>
              <a:srgbClr val="56361F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498" name="Freeform 7"/>
            <p:cNvSpPr/>
            <p:nvPr/>
          </p:nvSpPr>
          <p:spPr>
            <a:xfrm>
              <a:off x="987425" y="719138"/>
              <a:ext cx="363538" cy="476250"/>
            </a:xfrm>
            <a:custGeom>
              <a:avLst/>
              <a:gdLst/>
              <a:ahLst/>
              <a:cxnLst>
                <a:cxn ang="0">
                  <a:pos x="531754494" y="723285638"/>
                </a:cxn>
                <a:cxn ang="0">
                  <a:pos x="536794813" y="630039063"/>
                </a:cxn>
                <a:cxn ang="0">
                  <a:pos x="546875452" y="592237513"/>
                </a:cxn>
                <a:cxn ang="0">
                  <a:pos x="574596415" y="521673138"/>
                </a:cxn>
                <a:cxn ang="0">
                  <a:pos x="569556096" y="385584700"/>
                </a:cxn>
                <a:cxn ang="0">
                  <a:pos x="564515776" y="312499375"/>
                </a:cxn>
                <a:cxn ang="0">
                  <a:pos x="541835133" y="277217188"/>
                </a:cxn>
                <a:cxn ang="0">
                  <a:pos x="519152902" y="246975313"/>
                </a:cxn>
                <a:cxn ang="0">
                  <a:pos x="488910985" y="173891575"/>
                </a:cxn>
                <a:cxn ang="0">
                  <a:pos x="473790027" y="148690013"/>
                </a:cxn>
                <a:cxn ang="0">
                  <a:pos x="443548110" y="118448138"/>
                </a:cxn>
                <a:cxn ang="0">
                  <a:pos x="425907786" y="103327200"/>
                </a:cxn>
                <a:cxn ang="0">
                  <a:pos x="403225555" y="57964388"/>
                </a:cxn>
                <a:cxn ang="0">
                  <a:pos x="375504591" y="25201563"/>
                </a:cxn>
                <a:cxn ang="0">
                  <a:pos x="330141717" y="2520950"/>
                </a:cxn>
                <a:cxn ang="0">
                  <a:pos x="269657883" y="2520950"/>
                </a:cxn>
                <a:cxn ang="0">
                  <a:pos x="163811175" y="17641888"/>
                </a:cxn>
                <a:cxn ang="0">
                  <a:pos x="136088625" y="32762825"/>
                </a:cxn>
                <a:cxn ang="0">
                  <a:pos x="75604791" y="95765938"/>
                </a:cxn>
                <a:cxn ang="0">
                  <a:pos x="63004787" y="123488450"/>
                </a:cxn>
                <a:cxn ang="0">
                  <a:pos x="65524153" y="141128750"/>
                </a:cxn>
                <a:cxn ang="0">
                  <a:pos x="98287023" y="194052825"/>
                </a:cxn>
                <a:cxn ang="0">
                  <a:pos x="110887028" y="221773750"/>
                </a:cxn>
                <a:cxn ang="0">
                  <a:pos x="118448300" y="284778450"/>
                </a:cxn>
                <a:cxn ang="0">
                  <a:pos x="120967666" y="355342825"/>
                </a:cxn>
                <a:cxn ang="0">
                  <a:pos x="141128944" y="380544388"/>
                </a:cxn>
                <a:cxn ang="0">
                  <a:pos x="163811175" y="400705638"/>
                </a:cxn>
                <a:cxn ang="0">
                  <a:pos x="166330541" y="415826575"/>
                </a:cxn>
                <a:cxn ang="0">
                  <a:pos x="156249902" y="435987825"/>
                </a:cxn>
                <a:cxn ang="0">
                  <a:pos x="108367662" y="433466875"/>
                </a:cxn>
                <a:cxn ang="0">
                  <a:pos x="57964467" y="418345938"/>
                </a:cxn>
                <a:cxn ang="0">
                  <a:pos x="32762870" y="418345938"/>
                </a:cxn>
                <a:cxn ang="0">
                  <a:pos x="12601592" y="433466875"/>
                </a:cxn>
                <a:cxn ang="0">
                  <a:pos x="0" y="456149075"/>
                </a:cxn>
                <a:cxn ang="0">
                  <a:pos x="0" y="478829688"/>
                </a:cxn>
                <a:cxn ang="0">
                  <a:pos x="15120958" y="501511888"/>
                </a:cxn>
                <a:cxn ang="0">
                  <a:pos x="52924148" y="526713450"/>
                </a:cxn>
                <a:cxn ang="0">
                  <a:pos x="120967666" y="556955325"/>
                </a:cxn>
                <a:cxn ang="0">
                  <a:pos x="148690217" y="559474688"/>
                </a:cxn>
                <a:cxn ang="0">
                  <a:pos x="158770856" y="561995638"/>
                </a:cxn>
                <a:cxn ang="0">
                  <a:pos x="176411180" y="594756875"/>
                </a:cxn>
                <a:cxn ang="0">
                  <a:pos x="199093411" y="670361563"/>
                </a:cxn>
                <a:cxn ang="0">
                  <a:pos x="209174050" y="715724375"/>
                </a:cxn>
                <a:cxn ang="0">
                  <a:pos x="231854694" y="735885625"/>
                </a:cxn>
                <a:cxn ang="0">
                  <a:pos x="274698203" y="751006563"/>
                </a:cxn>
                <a:cxn ang="0">
                  <a:pos x="531754494" y="723285638"/>
                </a:cxn>
              </a:cxnLst>
              <a:rect l="0" t="0" r="0" b="0"/>
              <a:pathLst>
                <a:path w="229" h="300">
                  <a:moveTo>
                    <a:pt x="211" y="287"/>
                  </a:moveTo>
                  <a:lnTo>
                    <a:pt x="211" y="287"/>
                  </a:lnTo>
                  <a:lnTo>
                    <a:pt x="212" y="267"/>
                  </a:lnTo>
                  <a:lnTo>
                    <a:pt x="213" y="250"/>
                  </a:lnTo>
                  <a:lnTo>
                    <a:pt x="215" y="241"/>
                  </a:lnTo>
                  <a:lnTo>
                    <a:pt x="217" y="235"/>
                  </a:lnTo>
                  <a:lnTo>
                    <a:pt x="226" y="217"/>
                  </a:lnTo>
                  <a:lnTo>
                    <a:pt x="228" y="207"/>
                  </a:lnTo>
                  <a:lnTo>
                    <a:pt x="229" y="192"/>
                  </a:lnTo>
                  <a:lnTo>
                    <a:pt x="226" y="153"/>
                  </a:lnTo>
                  <a:lnTo>
                    <a:pt x="225" y="137"/>
                  </a:lnTo>
                  <a:lnTo>
                    <a:pt x="224" y="124"/>
                  </a:lnTo>
                  <a:lnTo>
                    <a:pt x="220" y="116"/>
                  </a:lnTo>
                  <a:lnTo>
                    <a:pt x="215" y="110"/>
                  </a:lnTo>
                  <a:lnTo>
                    <a:pt x="209" y="103"/>
                  </a:lnTo>
                  <a:lnTo>
                    <a:pt x="206" y="98"/>
                  </a:lnTo>
                  <a:lnTo>
                    <a:pt x="199" y="84"/>
                  </a:lnTo>
                  <a:lnTo>
                    <a:pt x="194" y="69"/>
                  </a:lnTo>
                  <a:lnTo>
                    <a:pt x="191" y="64"/>
                  </a:lnTo>
                  <a:lnTo>
                    <a:pt x="188" y="59"/>
                  </a:lnTo>
                  <a:lnTo>
                    <a:pt x="182" y="54"/>
                  </a:lnTo>
                  <a:lnTo>
                    <a:pt x="176" y="47"/>
                  </a:lnTo>
                  <a:lnTo>
                    <a:pt x="172" y="45"/>
                  </a:lnTo>
                  <a:lnTo>
                    <a:pt x="169" y="41"/>
                  </a:lnTo>
                  <a:lnTo>
                    <a:pt x="164" y="32"/>
                  </a:lnTo>
                  <a:lnTo>
                    <a:pt x="160" y="23"/>
                  </a:lnTo>
                  <a:lnTo>
                    <a:pt x="155" y="15"/>
                  </a:lnTo>
                  <a:lnTo>
                    <a:pt x="149" y="10"/>
                  </a:lnTo>
                  <a:lnTo>
                    <a:pt x="141" y="5"/>
                  </a:lnTo>
                  <a:lnTo>
                    <a:pt x="131" y="1"/>
                  </a:lnTo>
                  <a:lnTo>
                    <a:pt x="120" y="0"/>
                  </a:lnTo>
                  <a:lnTo>
                    <a:pt x="107" y="1"/>
                  </a:lnTo>
                  <a:lnTo>
                    <a:pt x="91" y="2"/>
                  </a:lnTo>
                  <a:lnTo>
                    <a:pt x="65" y="7"/>
                  </a:lnTo>
                  <a:lnTo>
                    <a:pt x="61" y="9"/>
                  </a:lnTo>
                  <a:lnTo>
                    <a:pt x="54" y="13"/>
                  </a:lnTo>
                  <a:lnTo>
                    <a:pt x="41" y="25"/>
                  </a:lnTo>
                  <a:lnTo>
                    <a:pt x="30" y="38"/>
                  </a:lnTo>
                  <a:lnTo>
                    <a:pt x="26" y="44"/>
                  </a:lnTo>
                  <a:lnTo>
                    <a:pt x="25" y="49"/>
                  </a:lnTo>
                  <a:lnTo>
                    <a:pt x="25" y="53"/>
                  </a:lnTo>
                  <a:lnTo>
                    <a:pt x="26" y="56"/>
                  </a:lnTo>
                  <a:lnTo>
                    <a:pt x="32" y="67"/>
                  </a:lnTo>
                  <a:lnTo>
                    <a:pt x="39" y="77"/>
                  </a:lnTo>
                  <a:lnTo>
                    <a:pt x="43" y="82"/>
                  </a:lnTo>
                  <a:lnTo>
                    <a:pt x="44" y="88"/>
                  </a:lnTo>
                  <a:lnTo>
                    <a:pt x="47" y="99"/>
                  </a:lnTo>
                  <a:lnTo>
                    <a:pt x="47" y="113"/>
                  </a:lnTo>
                  <a:lnTo>
                    <a:pt x="48" y="138"/>
                  </a:lnTo>
                  <a:lnTo>
                    <a:pt x="48" y="141"/>
                  </a:lnTo>
                  <a:lnTo>
                    <a:pt x="50" y="144"/>
                  </a:lnTo>
                  <a:lnTo>
                    <a:pt x="56" y="151"/>
                  </a:lnTo>
                  <a:lnTo>
                    <a:pt x="62" y="156"/>
                  </a:lnTo>
                  <a:lnTo>
                    <a:pt x="65" y="159"/>
                  </a:lnTo>
                  <a:lnTo>
                    <a:pt x="66" y="163"/>
                  </a:lnTo>
                  <a:lnTo>
                    <a:pt x="66" y="165"/>
                  </a:lnTo>
                  <a:lnTo>
                    <a:pt x="65" y="168"/>
                  </a:lnTo>
                  <a:lnTo>
                    <a:pt x="62" y="173"/>
                  </a:lnTo>
                  <a:lnTo>
                    <a:pt x="58" y="177"/>
                  </a:lnTo>
                  <a:lnTo>
                    <a:pt x="43" y="172"/>
                  </a:lnTo>
                  <a:lnTo>
                    <a:pt x="30" y="168"/>
                  </a:lnTo>
                  <a:lnTo>
                    <a:pt x="23" y="166"/>
                  </a:lnTo>
                  <a:lnTo>
                    <a:pt x="17" y="166"/>
                  </a:lnTo>
                  <a:lnTo>
                    <a:pt x="13" y="166"/>
                  </a:lnTo>
                  <a:lnTo>
                    <a:pt x="9" y="169"/>
                  </a:lnTo>
                  <a:lnTo>
                    <a:pt x="5" y="172"/>
                  </a:lnTo>
                  <a:lnTo>
                    <a:pt x="3" y="175"/>
                  </a:lnTo>
                  <a:lnTo>
                    <a:pt x="0" y="181"/>
                  </a:lnTo>
                  <a:lnTo>
                    <a:pt x="0" y="185"/>
                  </a:lnTo>
                  <a:lnTo>
                    <a:pt x="0" y="190"/>
                  </a:lnTo>
                  <a:lnTo>
                    <a:pt x="3" y="195"/>
                  </a:lnTo>
                  <a:lnTo>
                    <a:pt x="6" y="199"/>
                  </a:lnTo>
                  <a:lnTo>
                    <a:pt x="13" y="204"/>
                  </a:lnTo>
                  <a:lnTo>
                    <a:pt x="21" y="209"/>
                  </a:lnTo>
                  <a:lnTo>
                    <a:pt x="30" y="213"/>
                  </a:lnTo>
                  <a:lnTo>
                    <a:pt x="48" y="221"/>
                  </a:lnTo>
                  <a:lnTo>
                    <a:pt x="54" y="222"/>
                  </a:lnTo>
                  <a:lnTo>
                    <a:pt x="59" y="222"/>
                  </a:lnTo>
                  <a:lnTo>
                    <a:pt x="61" y="222"/>
                  </a:lnTo>
                  <a:lnTo>
                    <a:pt x="63" y="223"/>
                  </a:lnTo>
                  <a:lnTo>
                    <a:pt x="66" y="228"/>
                  </a:lnTo>
                  <a:lnTo>
                    <a:pt x="70" y="236"/>
                  </a:lnTo>
                  <a:lnTo>
                    <a:pt x="74" y="245"/>
                  </a:lnTo>
                  <a:lnTo>
                    <a:pt x="79" y="266"/>
                  </a:lnTo>
                  <a:lnTo>
                    <a:pt x="81" y="280"/>
                  </a:lnTo>
                  <a:lnTo>
                    <a:pt x="83" y="284"/>
                  </a:lnTo>
                  <a:lnTo>
                    <a:pt x="87" y="288"/>
                  </a:lnTo>
                  <a:lnTo>
                    <a:pt x="92" y="292"/>
                  </a:lnTo>
                  <a:lnTo>
                    <a:pt x="97" y="294"/>
                  </a:lnTo>
                  <a:lnTo>
                    <a:pt x="109" y="298"/>
                  </a:lnTo>
                  <a:lnTo>
                    <a:pt x="114" y="300"/>
                  </a:lnTo>
                  <a:lnTo>
                    <a:pt x="211" y="287"/>
                  </a:lnTo>
                  <a:close/>
                </a:path>
              </a:pathLst>
            </a:custGeom>
            <a:solidFill>
              <a:srgbClr val="FFCDAC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499" name="Freeform 8"/>
            <p:cNvSpPr/>
            <p:nvPr/>
          </p:nvSpPr>
          <p:spPr>
            <a:xfrm>
              <a:off x="0" y="792163"/>
              <a:ext cx="209550" cy="287338"/>
            </a:xfrm>
            <a:custGeom>
              <a:avLst/>
              <a:gdLst/>
              <a:ahLst/>
              <a:cxnLst>
                <a:cxn ang="0">
                  <a:pos x="63004700" y="330141837"/>
                </a:cxn>
                <a:cxn ang="0">
                  <a:pos x="63004700" y="330141837"/>
                </a:cxn>
                <a:cxn ang="0">
                  <a:pos x="52924075" y="309980552"/>
                </a:cxn>
                <a:cxn ang="0">
                  <a:pos x="40322500" y="284778946"/>
                </a:cxn>
                <a:cxn ang="0">
                  <a:pos x="20161250" y="239416054"/>
                </a:cxn>
                <a:cxn ang="0">
                  <a:pos x="12601575" y="214214448"/>
                </a:cxn>
                <a:cxn ang="0">
                  <a:pos x="2520950" y="178932199"/>
                </a:cxn>
                <a:cxn ang="0">
                  <a:pos x="0" y="141128996"/>
                </a:cxn>
                <a:cxn ang="0">
                  <a:pos x="0" y="128528986"/>
                </a:cxn>
                <a:cxn ang="0">
                  <a:pos x="0" y="113408022"/>
                </a:cxn>
                <a:cxn ang="0">
                  <a:pos x="7561263" y="98287059"/>
                </a:cxn>
                <a:cxn ang="0">
                  <a:pos x="17641888" y="85685462"/>
                </a:cxn>
                <a:cxn ang="0">
                  <a:pos x="22682200" y="75604819"/>
                </a:cxn>
                <a:cxn ang="0">
                  <a:pos x="32762825" y="73085452"/>
                </a:cxn>
                <a:cxn ang="0">
                  <a:pos x="57964388" y="65524177"/>
                </a:cxn>
                <a:cxn ang="0">
                  <a:pos x="70564375" y="63004810"/>
                </a:cxn>
                <a:cxn ang="0">
                  <a:pos x="78125638" y="55443534"/>
                </a:cxn>
                <a:cxn ang="0">
                  <a:pos x="80645000" y="52924167"/>
                </a:cxn>
                <a:cxn ang="0">
                  <a:pos x="85685313" y="42843525"/>
                </a:cxn>
                <a:cxn ang="0">
                  <a:pos x="95765938" y="32762882"/>
                </a:cxn>
                <a:cxn ang="0">
                  <a:pos x="103327200" y="25201606"/>
                </a:cxn>
                <a:cxn ang="0">
                  <a:pos x="113407825" y="22682239"/>
                </a:cxn>
                <a:cxn ang="0">
                  <a:pos x="141128750" y="22682239"/>
                </a:cxn>
                <a:cxn ang="0">
                  <a:pos x="153730325" y="22682239"/>
                </a:cxn>
                <a:cxn ang="0">
                  <a:pos x="168851263" y="22682239"/>
                </a:cxn>
                <a:cxn ang="0">
                  <a:pos x="196572188" y="10080643"/>
                </a:cxn>
                <a:cxn ang="0">
                  <a:pos x="209173763" y="2520954"/>
                </a:cxn>
                <a:cxn ang="0">
                  <a:pos x="219254388" y="0"/>
                </a:cxn>
                <a:cxn ang="0">
                  <a:pos x="236894688" y="7561276"/>
                </a:cxn>
                <a:cxn ang="0">
                  <a:pos x="252015625" y="10080643"/>
                </a:cxn>
                <a:cxn ang="0">
                  <a:pos x="264617200" y="10080643"/>
                </a:cxn>
                <a:cxn ang="0">
                  <a:pos x="277217188" y="7561276"/>
                </a:cxn>
                <a:cxn ang="0">
                  <a:pos x="297378438" y="10080643"/>
                </a:cxn>
                <a:cxn ang="0">
                  <a:pos x="315020325" y="12601597"/>
                </a:cxn>
                <a:cxn ang="0">
                  <a:pos x="322580000" y="17641918"/>
                </a:cxn>
                <a:cxn ang="0">
                  <a:pos x="325100950" y="20161285"/>
                </a:cxn>
                <a:cxn ang="0">
                  <a:pos x="330141263" y="40322570"/>
                </a:cxn>
                <a:cxn ang="0">
                  <a:pos x="332660625" y="80645140"/>
                </a:cxn>
                <a:cxn ang="0">
                  <a:pos x="330141263" y="128528986"/>
                </a:cxn>
                <a:cxn ang="0">
                  <a:pos x="325100950" y="163811235"/>
                </a:cxn>
                <a:cxn ang="0">
                  <a:pos x="315020325" y="246975742"/>
                </a:cxn>
                <a:cxn ang="0">
                  <a:pos x="312499375" y="299899909"/>
                </a:cxn>
                <a:cxn ang="0">
                  <a:pos x="309980013" y="345262801"/>
                </a:cxn>
                <a:cxn ang="0">
                  <a:pos x="307459063" y="365424086"/>
                </a:cxn>
                <a:cxn ang="0">
                  <a:pos x="299899388" y="385585371"/>
                </a:cxn>
                <a:cxn ang="0">
                  <a:pos x="287297813" y="400706335"/>
                </a:cxn>
                <a:cxn ang="0">
                  <a:pos x="274697825" y="420867620"/>
                </a:cxn>
                <a:cxn ang="0">
                  <a:pos x="246975313" y="446069226"/>
                </a:cxn>
                <a:cxn ang="0">
                  <a:pos x="236894688" y="456149869"/>
                </a:cxn>
                <a:cxn ang="0">
                  <a:pos x="63004700" y="330141837"/>
                </a:cxn>
              </a:cxnLst>
              <a:rect l="0" t="0" r="0" b="0"/>
              <a:pathLst>
                <a:path w="132" h="181">
                  <a:moveTo>
                    <a:pt x="25" y="131"/>
                  </a:moveTo>
                  <a:lnTo>
                    <a:pt x="25" y="131"/>
                  </a:lnTo>
                  <a:lnTo>
                    <a:pt x="21" y="123"/>
                  </a:lnTo>
                  <a:lnTo>
                    <a:pt x="16" y="113"/>
                  </a:lnTo>
                  <a:lnTo>
                    <a:pt x="8" y="95"/>
                  </a:lnTo>
                  <a:lnTo>
                    <a:pt x="5" y="85"/>
                  </a:lnTo>
                  <a:lnTo>
                    <a:pt x="1" y="71"/>
                  </a:lnTo>
                  <a:lnTo>
                    <a:pt x="0" y="56"/>
                  </a:lnTo>
                  <a:lnTo>
                    <a:pt x="0" y="51"/>
                  </a:lnTo>
                  <a:lnTo>
                    <a:pt x="0" y="45"/>
                  </a:lnTo>
                  <a:lnTo>
                    <a:pt x="3" y="39"/>
                  </a:lnTo>
                  <a:lnTo>
                    <a:pt x="7" y="34"/>
                  </a:lnTo>
                  <a:lnTo>
                    <a:pt x="9" y="30"/>
                  </a:lnTo>
                  <a:lnTo>
                    <a:pt x="13" y="29"/>
                  </a:lnTo>
                  <a:lnTo>
                    <a:pt x="23" y="26"/>
                  </a:lnTo>
                  <a:lnTo>
                    <a:pt x="28" y="25"/>
                  </a:lnTo>
                  <a:lnTo>
                    <a:pt x="31" y="22"/>
                  </a:lnTo>
                  <a:lnTo>
                    <a:pt x="32" y="21"/>
                  </a:lnTo>
                  <a:lnTo>
                    <a:pt x="34" y="17"/>
                  </a:lnTo>
                  <a:lnTo>
                    <a:pt x="38" y="13"/>
                  </a:lnTo>
                  <a:lnTo>
                    <a:pt x="41" y="10"/>
                  </a:lnTo>
                  <a:lnTo>
                    <a:pt x="45" y="9"/>
                  </a:lnTo>
                  <a:lnTo>
                    <a:pt x="56" y="9"/>
                  </a:lnTo>
                  <a:lnTo>
                    <a:pt x="61" y="9"/>
                  </a:lnTo>
                  <a:lnTo>
                    <a:pt x="67" y="9"/>
                  </a:lnTo>
                  <a:lnTo>
                    <a:pt x="78" y="4"/>
                  </a:lnTo>
                  <a:lnTo>
                    <a:pt x="83" y="1"/>
                  </a:lnTo>
                  <a:lnTo>
                    <a:pt x="87" y="0"/>
                  </a:lnTo>
                  <a:lnTo>
                    <a:pt x="94" y="3"/>
                  </a:lnTo>
                  <a:lnTo>
                    <a:pt x="100" y="4"/>
                  </a:lnTo>
                  <a:lnTo>
                    <a:pt x="105" y="4"/>
                  </a:lnTo>
                  <a:lnTo>
                    <a:pt x="110" y="3"/>
                  </a:lnTo>
                  <a:lnTo>
                    <a:pt x="118" y="4"/>
                  </a:lnTo>
                  <a:lnTo>
                    <a:pt x="125" y="5"/>
                  </a:lnTo>
                  <a:lnTo>
                    <a:pt x="128" y="7"/>
                  </a:lnTo>
                  <a:lnTo>
                    <a:pt x="129" y="8"/>
                  </a:lnTo>
                  <a:lnTo>
                    <a:pt x="131" y="16"/>
                  </a:lnTo>
                  <a:lnTo>
                    <a:pt x="132" y="32"/>
                  </a:lnTo>
                  <a:lnTo>
                    <a:pt x="131" y="51"/>
                  </a:lnTo>
                  <a:lnTo>
                    <a:pt x="129" y="65"/>
                  </a:lnTo>
                  <a:lnTo>
                    <a:pt x="125" y="98"/>
                  </a:lnTo>
                  <a:lnTo>
                    <a:pt x="124" y="119"/>
                  </a:lnTo>
                  <a:lnTo>
                    <a:pt x="123" y="137"/>
                  </a:lnTo>
                  <a:lnTo>
                    <a:pt x="122" y="145"/>
                  </a:lnTo>
                  <a:lnTo>
                    <a:pt x="119" y="153"/>
                  </a:lnTo>
                  <a:lnTo>
                    <a:pt x="114" y="159"/>
                  </a:lnTo>
                  <a:lnTo>
                    <a:pt x="109" y="167"/>
                  </a:lnTo>
                  <a:lnTo>
                    <a:pt x="98" y="177"/>
                  </a:lnTo>
                  <a:lnTo>
                    <a:pt x="94" y="181"/>
                  </a:lnTo>
                  <a:lnTo>
                    <a:pt x="25" y="131"/>
                  </a:lnTo>
                  <a:close/>
                </a:path>
              </a:pathLst>
            </a:custGeom>
            <a:solidFill>
              <a:srgbClr val="FFCDAC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0" name="Freeform 9"/>
            <p:cNvSpPr/>
            <p:nvPr/>
          </p:nvSpPr>
          <p:spPr>
            <a:xfrm>
              <a:off x="0" y="792163"/>
              <a:ext cx="209550" cy="287338"/>
            </a:xfrm>
            <a:custGeom>
              <a:avLst/>
              <a:gdLst/>
              <a:ahLst/>
              <a:cxnLst>
                <a:cxn ang="0">
                  <a:pos x="63004700" y="330141837"/>
                </a:cxn>
                <a:cxn ang="0">
                  <a:pos x="63004700" y="330141837"/>
                </a:cxn>
                <a:cxn ang="0">
                  <a:pos x="52924075" y="309980552"/>
                </a:cxn>
                <a:cxn ang="0">
                  <a:pos x="40322500" y="284778946"/>
                </a:cxn>
                <a:cxn ang="0">
                  <a:pos x="20161250" y="239416054"/>
                </a:cxn>
                <a:cxn ang="0">
                  <a:pos x="12601575" y="214214448"/>
                </a:cxn>
                <a:cxn ang="0">
                  <a:pos x="2520950" y="178932199"/>
                </a:cxn>
                <a:cxn ang="0">
                  <a:pos x="0" y="141128996"/>
                </a:cxn>
                <a:cxn ang="0">
                  <a:pos x="0" y="128528986"/>
                </a:cxn>
                <a:cxn ang="0">
                  <a:pos x="0" y="113408022"/>
                </a:cxn>
                <a:cxn ang="0">
                  <a:pos x="7561263" y="98287059"/>
                </a:cxn>
                <a:cxn ang="0">
                  <a:pos x="17641888" y="85685462"/>
                </a:cxn>
                <a:cxn ang="0">
                  <a:pos x="22682200" y="75604819"/>
                </a:cxn>
                <a:cxn ang="0">
                  <a:pos x="32762825" y="73085452"/>
                </a:cxn>
                <a:cxn ang="0">
                  <a:pos x="57964388" y="65524177"/>
                </a:cxn>
                <a:cxn ang="0">
                  <a:pos x="70564375" y="63004810"/>
                </a:cxn>
                <a:cxn ang="0">
                  <a:pos x="78125638" y="55443534"/>
                </a:cxn>
                <a:cxn ang="0">
                  <a:pos x="80645000" y="52924167"/>
                </a:cxn>
                <a:cxn ang="0">
                  <a:pos x="85685313" y="42843525"/>
                </a:cxn>
                <a:cxn ang="0">
                  <a:pos x="95765938" y="32762882"/>
                </a:cxn>
                <a:cxn ang="0">
                  <a:pos x="103327200" y="25201606"/>
                </a:cxn>
                <a:cxn ang="0">
                  <a:pos x="113407825" y="22682239"/>
                </a:cxn>
                <a:cxn ang="0">
                  <a:pos x="141128750" y="22682239"/>
                </a:cxn>
                <a:cxn ang="0">
                  <a:pos x="153730325" y="22682239"/>
                </a:cxn>
                <a:cxn ang="0">
                  <a:pos x="168851263" y="22682239"/>
                </a:cxn>
                <a:cxn ang="0">
                  <a:pos x="196572188" y="10080643"/>
                </a:cxn>
                <a:cxn ang="0">
                  <a:pos x="209173763" y="2520954"/>
                </a:cxn>
                <a:cxn ang="0">
                  <a:pos x="219254388" y="0"/>
                </a:cxn>
                <a:cxn ang="0">
                  <a:pos x="236894688" y="7561276"/>
                </a:cxn>
                <a:cxn ang="0">
                  <a:pos x="252015625" y="10080643"/>
                </a:cxn>
                <a:cxn ang="0">
                  <a:pos x="264617200" y="10080643"/>
                </a:cxn>
                <a:cxn ang="0">
                  <a:pos x="277217188" y="7561276"/>
                </a:cxn>
                <a:cxn ang="0">
                  <a:pos x="297378438" y="10080643"/>
                </a:cxn>
                <a:cxn ang="0">
                  <a:pos x="315020325" y="12601597"/>
                </a:cxn>
                <a:cxn ang="0">
                  <a:pos x="322580000" y="17641918"/>
                </a:cxn>
                <a:cxn ang="0">
                  <a:pos x="325100950" y="20161285"/>
                </a:cxn>
                <a:cxn ang="0">
                  <a:pos x="330141263" y="40322570"/>
                </a:cxn>
                <a:cxn ang="0">
                  <a:pos x="332660625" y="80645140"/>
                </a:cxn>
                <a:cxn ang="0">
                  <a:pos x="330141263" y="128528986"/>
                </a:cxn>
                <a:cxn ang="0">
                  <a:pos x="325100950" y="163811235"/>
                </a:cxn>
                <a:cxn ang="0">
                  <a:pos x="315020325" y="246975742"/>
                </a:cxn>
                <a:cxn ang="0">
                  <a:pos x="312499375" y="299899909"/>
                </a:cxn>
                <a:cxn ang="0">
                  <a:pos x="309980013" y="345262801"/>
                </a:cxn>
                <a:cxn ang="0">
                  <a:pos x="307459063" y="365424086"/>
                </a:cxn>
                <a:cxn ang="0">
                  <a:pos x="299899388" y="385585371"/>
                </a:cxn>
                <a:cxn ang="0">
                  <a:pos x="287297813" y="400706335"/>
                </a:cxn>
                <a:cxn ang="0">
                  <a:pos x="274697825" y="420867620"/>
                </a:cxn>
                <a:cxn ang="0">
                  <a:pos x="246975313" y="446069226"/>
                </a:cxn>
                <a:cxn ang="0">
                  <a:pos x="236894688" y="456149869"/>
                </a:cxn>
              </a:cxnLst>
              <a:rect l="0" t="0" r="0" b="0"/>
              <a:pathLst>
                <a:path w="132" h="181">
                  <a:moveTo>
                    <a:pt x="25" y="131"/>
                  </a:moveTo>
                  <a:lnTo>
                    <a:pt x="25" y="131"/>
                  </a:lnTo>
                  <a:lnTo>
                    <a:pt x="21" y="123"/>
                  </a:lnTo>
                  <a:lnTo>
                    <a:pt x="16" y="113"/>
                  </a:lnTo>
                  <a:lnTo>
                    <a:pt x="8" y="95"/>
                  </a:lnTo>
                  <a:lnTo>
                    <a:pt x="5" y="85"/>
                  </a:lnTo>
                  <a:lnTo>
                    <a:pt x="1" y="71"/>
                  </a:lnTo>
                  <a:lnTo>
                    <a:pt x="0" y="56"/>
                  </a:lnTo>
                  <a:lnTo>
                    <a:pt x="0" y="51"/>
                  </a:lnTo>
                  <a:lnTo>
                    <a:pt x="0" y="45"/>
                  </a:lnTo>
                  <a:lnTo>
                    <a:pt x="3" y="39"/>
                  </a:lnTo>
                  <a:lnTo>
                    <a:pt x="7" y="34"/>
                  </a:lnTo>
                  <a:lnTo>
                    <a:pt x="9" y="30"/>
                  </a:lnTo>
                  <a:lnTo>
                    <a:pt x="13" y="29"/>
                  </a:lnTo>
                  <a:lnTo>
                    <a:pt x="23" y="26"/>
                  </a:lnTo>
                  <a:lnTo>
                    <a:pt x="28" y="25"/>
                  </a:lnTo>
                  <a:lnTo>
                    <a:pt x="31" y="22"/>
                  </a:lnTo>
                  <a:lnTo>
                    <a:pt x="32" y="21"/>
                  </a:lnTo>
                  <a:lnTo>
                    <a:pt x="34" y="17"/>
                  </a:lnTo>
                  <a:lnTo>
                    <a:pt x="38" y="13"/>
                  </a:lnTo>
                  <a:lnTo>
                    <a:pt x="41" y="10"/>
                  </a:lnTo>
                  <a:lnTo>
                    <a:pt x="45" y="9"/>
                  </a:lnTo>
                  <a:lnTo>
                    <a:pt x="56" y="9"/>
                  </a:lnTo>
                  <a:lnTo>
                    <a:pt x="61" y="9"/>
                  </a:lnTo>
                  <a:lnTo>
                    <a:pt x="67" y="9"/>
                  </a:lnTo>
                  <a:lnTo>
                    <a:pt x="78" y="4"/>
                  </a:lnTo>
                  <a:lnTo>
                    <a:pt x="83" y="1"/>
                  </a:lnTo>
                  <a:lnTo>
                    <a:pt x="87" y="0"/>
                  </a:lnTo>
                  <a:lnTo>
                    <a:pt x="94" y="3"/>
                  </a:lnTo>
                  <a:lnTo>
                    <a:pt x="100" y="4"/>
                  </a:lnTo>
                  <a:lnTo>
                    <a:pt x="105" y="4"/>
                  </a:lnTo>
                  <a:lnTo>
                    <a:pt x="110" y="3"/>
                  </a:lnTo>
                  <a:lnTo>
                    <a:pt x="118" y="4"/>
                  </a:lnTo>
                  <a:lnTo>
                    <a:pt x="125" y="5"/>
                  </a:lnTo>
                  <a:lnTo>
                    <a:pt x="128" y="7"/>
                  </a:lnTo>
                  <a:lnTo>
                    <a:pt x="129" y="8"/>
                  </a:lnTo>
                  <a:lnTo>
                    <a:pt x="131" y="16"/>
                  </a:lnTo>
                  <a:lnTo>
                    <a:pt x="132" y="32"/>
                  </a:lnTo>
                  <a:lnTo>
                    <a:pt x="131" y="51"/>
                  </a:lnTo>
                  <a:lnTo>
                    <a:pt x="129" y="65"/>
                  </a:lnTo>
                  <a:lnTo>
                    <a:pt x="125" y="98"/>
                  </a:lnTo>
                  <a:lnTo>
                    <a:pt x="124" y="119"/>
                  </a:lnTo>
                  <a:lnTo>
                    <a:pt x="123" y="137"/>
                  </a:lnTo>
                  <a:lnTo>
                    <a:pt x="122" y="145"/>
                  </a:lnTo>
                  <a:lnTo>
                    <a:pt x="119" y="153"/>
                  </a:lnTo>
                  <a:lnTo>
                    <a:pt x="114" y="159"/>
                  </a:lnTo>
                  <a:lnTo>
                    <a:pt x="109" y="167"/>
                  </a:lnTo>
                  <a:lnTo>
                    <a:pt x="98" y="177"/>
                  </a:lnTo>
                  <a:lnTo>
                    <a:pt x="94" y="181"/>
                  </a:lnTo>
                </a:path>
              </a:pathLst>
            </a:custGeom>
            <a:no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1" name="Freeform 10"/>
            <p:cNvSpPr/>
            <p:nvPr/>
          </p:nvSpPr>
          <p:spPr>
            <a:xfrm>
              <a:off x="20637" y="982663"/>
              <a:ext cx="169863" cy="119063"/>
            </a:xfrm>
            <a:custGeom>
              <a:avLst/>
              <a:gdLst/>
              <a:ahLst/>
              <a:cxnLst>
                <a:cxn ang="0">
                  <a:pos x="0" y="148690637"/>
                </a:cxn>
                <a:cxn ang="0">
                  <a:pos x="0" y="148690637"/>
                </a:cxn>
                <a:cxn ang="0">
                  <a:pos x="7561285" y="98287300"/>
                </a:cxn>
                <a:cxn ang="0">
                  <a:pos x="10080655" y="60484004"/>
                </a:cxn>
                <a:cxn ang="0">
                  <a:pos x="15120982" y="42843630"/>
                </a:cxn>
                <a:cxn ang="0">
                  <a:pos x="20161309" y="32762963"/>
                </a:cxn>
                <a:cxn ang="0">
                  <a:pos x="25201637" y="27722629"/>
                </a:cxn>
                <a:cxn ang="0">
                  <a:pos x="32762921" y="27722629"/>
                </a:cxn>
                <a:cxn ang="0">
                  <a:pos x="42843576" y="37803296"/>
                </a:cxn>
                <a:cxn ang="0">
                  <a:pos x="55443601" y="50403337"/>
                </a:cxn>
                <a:cxn ang="0">
                  <a:pos x="63004885" y="55443670"/>
                </a:cxn>
                <a:cxn ang="0">
                  <a:pos x="70564583" y="55443670"/>
                </a:cxn>
                <a:cxn ang="0">
                  <a:pos x="181451784" y="27722629"/>
                </a:cxn>
                <a:cxn ang="0">
                  <a:pos x="269658306" y="0"/>
                </a:cxn>
                <a:cxn ang="0">
                  <a:pos x="136088838" y="173892305"/>
                </a:cxn>
                <a:cxn ang="0">
                  <a:pos x="32762921" y="189013306"/>
                </a:cxn>
                <a:cxn ang="0">
                  <a:pos x="0" y="148690637"/>
                </a:cxn>
              </a:cxnLst>
              <a:rect l="0" t="0" r="0" b="0"/>
              <a:pathLst>
                <a:path w="107" h="75">
                  <a:moveTo>
                    <a:pt x="0" y="59"/>
                  </a:moveTo>
                  <a:lnTo>
                    <a:pt x="0" y="59"/>
                  </a:lnTo>
                  <a:lnTo>
                    <a:pt x="3" y="39"/>
                  </a:lnTo>
                  <a:lnTo>
                    <a:pt x="4" y="24"/>
                  </a:lnTo>
                  <a:lnTo>
                    <a:pt x="6" y="17"/>
                  </a:lnTo>
                  <a:lnTo>
                    <a:pt x="8" y="13"/>
                  </a:lnTo>
                  <a:lnTo>
                    <a:pt x="10" y="11"/>
                  </a:lnTo>
                  <a:lnTo>
                    <a:pt x="13" y="11"/>
                  </a:lnTo>
                  <a:lnTo>
                    <a:pt x="17" y="15"/>
                  </a:lnTo>
                  <a:lnTo>
                    <a:pt x="22" y="20"/>
                  </a:lnTo>
                  <a:lnTo>
                    <a:pt x="25" y="22"/>
                  </a:lnTo>
                  <a:lnTo>
                    <a:pt x="28" y="22"/>
                  </a:lnTo>
                  <a:lnTo>
                    <a:pt x="72" y="11"/>
                  </a:lnTo>
                  <a:lnTo>
                    <a:pt x="107" y="0"/>
                  </a:lnTo>
                  <a:lnTo>
                    <a:pt x="54" y="69"/>
                  </a:lnTo>
                  <a:lnTo>
                    <a:pt x="13" y="75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EA662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2" name="Freeform 11"/>
            <p:cNvSpPr/>
            <p:nvPr/>
          </p:nvSpPr>
          <p:spPr>
            <a:xfrm>
              <a:off x="1009650" y="1111250"/>
              <a:ext cx="774700" cy="1128713"/>
            </a:xfrm>
            <a:custGeom>
              <a:avLst/>
              <a:gdLst/>
              <a:ahLst/>
              <a:cxnLst>
                <a:cxn ang="0">
                  <a:pos x="156249688" y="166330386"/>
                </a:cxn>
                <a:cxn ang="0">
                  <a:pos x="156249688" y="70564406"/>
                </a:cxn>
                <a:cxn ang="0">
                  <a:pos x="201612500" y="80645036"/>
                </a:cxn>
                <a:cxn ang="0">
                  <a:pos x="239415638" y="88206302"/>
                </a:cxn>
                <a:cxn ang="0">
                  <a:pos x="277217188" y="93246616"/>
                </a:cxn>
                <a:cxn ang="0">
                  <a:pos x="390625013" y="93246616"/>
                </a:cxn>
                <a:cxn ang="0">
                  <a:pos x="468749063" y="93246616"/>
                </a:cxn>
                <a:cxn ang="0">
                  <a:pos x="617439075" y="15120944"/>
                </a:cxn>
                <a:cxn ang="0">
                  <a:pos x="801409688" y="0"/>
                </a:cxn>
                <a:cxn ang="0">
                  <a:pos x="1040825325" y="25201574"/>
                </a:cxn>
                <a:cxn ang="0">
                  <a:pos x="1229836250" y="483870214"/>
                </a:cxn>
                <a:cxn ang="0">
                  <a:pos x="1113909063" y="1600300721"/>
                </a:cxn>
                <a:cxn ang="0">
                  <a:pos x="1013102813" y="1756550478"/>
                </a:cxn>
                <a:cxn ang="0">
                  <a:pos x="695563125" y="1791832681"/>
                </a:cxn>
                <a:cxn ang="0">
                  <a:pos x="501511888" y="1756550478"/>
                </a:cxn>
                <a:cxn ang="0">
                  <a:pos x="264617200" y="849293826"/>
                </a:cxn>
                <a:cxn ang="0">
                  <a:pos x="0" y="405746130"/>
                </a:cxn>
                <a:cxn ang="0">
                  <a:pos x="156249688" y="166330386"/>
                </a:cxn>
              </a:cxnLst>
              <a:rect l="0" t="0" r="0" b="0"/>
              <a:pathLst>
                <a:path w="488" h="711">
                  <a:moveTo>
                    <a:pt x="62" y="66"/>
                  </a:moveTo>
                  <a:lnTo>
                    <a:pt x="62" y="28"/>
                  </a:lnTo>
                  <a:lnTo>
                    <a:pt x="80" y="32"/>
                  </a:lnTo>
                  <a:lnTo>
                    <a:pt x="95" y="35"/>
                  </a:lnTo>
                  <a:lnTo>
                    <a:pt x="110" y="37"/>
                  </a:lnTo>
                  <a:lnTo>
                    <a:pt x="155" y="37"/>
                  </a:lnTo>
                  <a:lnTo>
                    <a:pt x="186" y="37"/>
                  </a:lnTo>
                  <a:lnTo>
                    <a:pt x="245" y="6"/>
                  </a:lnTo>
                  <a:lnTo>
                    <a:pt x="318" y="0"/>
                  </a:lnTo>
                  <a:lnTo>
                    <a:pt x="413" y="10"/>
                  </a:lnTo>
                  <a:lnTo>
                    <a:pt x="488" y="192"/>
                  </a:lnTo>
                  <a:lnTo>
                    <a:pt x="442" y="635"/>
                  </a:lnTo>
                  <a:lnTo>
                    <a:pt x="402" y="697"/>
                  </a:lnTo>
                  <a:lnTo>
                    <a:pt x="276" y="711"/>
                  </a:lnTo>
                  <a:lnTo>
                    <a:pt x="199" y="697"/>
                  </a:lnTo>
                  <a:lnTo>
                    <a:pt x="105" y="337"/>
                  </a:lnTo>
                  <a:lnTo>
                    <a:pt x="0" y="161"/>
                  </a:lnTo>
                  <a:lnTo>
                    <a:pt x="62" y="66"/>
                  </a:lnTo>
                  <a:close/>
                </a:path>
              </a:pathLst>
            </a:custGeom>
            <a:solidFill>
              <a:srgbClr val="EA662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3" name="Freeform 12"/>
            <p:cNvSpPr/>
            <p:nvPr/>
          </p:nvSpPr>
          <p:spPr>
            <a:xfrm>
              <a:off x="1731962" y="0"/>
              <a:ext cx="230188" cy="279400"/>
            </a:xfrm>
            <a:custGeom>
              <a:avLst/>
              <a:gdLst/>
              <a:ahLst/>
              <a:cxnLst>
                <a:cxn ang="0">
                  <a:pos x="163811306" y="400705638"/>
                </a:cxn>
                <a:cxn ang="0">
                  <a:pos x="163811306" y="400705638"/>
                </a:cxn>
                <a:cxn ang="0">
                  <a:pos x="153730659" y="370463763"/>
                </a:cxn>
                <a:cxn ang="0">
                  <a:pos x="148690335" y="347781563"/>
                </a:cxn>
                <a:cxn ang="0">
                  <a:pos x="141129057" y="337700938"/>
                </a:cxn>
                <a:cxn ang="0">
                  <a:pos x="138609689" y="330141263"/>
                </a:cxn>
                <a:cxn ang="0">
                  <a:pos x="118448395" y="315020325"/>
                </a:cxn>
                <a:cxn ang="0">
                  <a:pos x="93246778" y="302418750"/>
                </a:cxn>
                <a:cxn ang="0">
                  <a:pos x="70564528" y="287297813"/>
                </a:cxn>
                <a:cxn ang="0">
                  <a:pos x="52924190" y="277217188"/>
                </a:cxn>
                <a:cxn ang="0">
                  <a:pos x="40322588" y="257055938"/>
                </a:cxn>
                <a:cxn ang="0">
                  <a:pos x="20161294" y="224294700"/>
                </a:cxn>
                <a:cxn ang="0">
                  <a:pos x="7561279" y="186491563"/>
                </a:cxn>
                <a:cxn ang="0">
                  <a:pos x="5040323" y="166330313"/>
                </a:cxn>
                <a:cxn ang="0">
                  <a:pos x="0" y="148690013"/>
                </a:cxn>
                <a:cxn ang="0">
                  <a:pos x="5040323" y="131048125"/>
                </a:cxn>
                <a:cxn ang="0">
                  <a:pos x="10080647" y="113407825"/>
                </a:cxn>
                <a:cxn ang="0">
                  <a:pos x="30241941" y="80645000"/>
                </a:cxn>
                <a:cxn ang="0">
                  <a:pos x="50403234" y="57964388"/>
                </a:cxn>
                <a:cxn ang="0">
                  <a:pos x="55443558" y="47883763"/>
                </a:cxn>
                <a:cxn ang="0">
                  <a:pos x="60483881" y="40322500"/>
                </a:cxn>
                <a:cxn ang="0">
                  <a:pos x="63004837" y="30241875"/>
                </a:cxn>
                <a:cxn ang="0">
                  <a:pos x="70564528" y="20161250"/>
                </a:cxn>
                <a:cxn ang="0">
                  <a:pos x="93246778" y="10080625"/>
                </a:cxn>
                <a:cxn ang="0">
                  <a:pos x="105846792" y="2520950"/>
                </a:cxn>
                <a:cxn ang="0">
                  <a:pos x="118448395" y="0"/>
                </a:cxn>
                <a:cxn ang="0">
                  <a:pos x="128529042" y="7561263"/>
                </a:cxn>
                <a:cxn ang="0">
                  <a:pos x="138609689" y="12601575"/>
                </a:cxn>
                <a:cxn ang="0">
                  <a:pos x="148690335" y="25201563"/>
                </a:cxn>
                <a:cxn ang="0">
                  <a:pos x="176411321" y="30241875"/>
                </a:cxn>
                <a:cxn ang="0">
                  <a:pos x="216733908" y="35282188"/>
                </a:cxn>
                <a:cxn ang="0">
                  <a:pos x="231854879" y="40322500"/>
                </a:cxn>
                <a:cxn ang="0">
                  <a:pos x="252016172" y="42843450"/>
                </a:cxn>
                <a:cxn ang="0">
                  <a:pos x="262096819" y="47883763"/>
                </a:cxn>
                <a:cxn ang="0">
                  <a:pos x="272177466" y="55443438"/>
                </a:cxn>
                <a:cxn ang="0">
                  <a:pos x="277217790" y="63004700"/>
                </a:cxn>
                <a:cxn ang="0">
                  <a:pos x="282258113" y="70564375"/>
                </a:cxn>
                <a:cxn ang="0">
                  <a:pos x="289819392" y="98286888"/>
                </a:cxn>
                <a:cxn ang="0">
                  <a:pos x="299900039" y="123488450"/>
                </a:cxn>
                <a:cxn ang="0">
                  <a:pos x="320061333" y="173891575"/>
                </a:cxn>
                <a:cxn ang="0">
                  <a:pos x="330141980" y="196572188"/>
                </a:cxn>
                <a:cxn ang="0">
                  <a:pos x="345262950" y="219254388"/>
                </a:cxn>
                <a:cxn ang="0">
                  <a:pos x="360383920" y="241935000"/>
                </a:cxn>
                <a:cxn ang="0">
                  <a:pos x="362903288" y="252015625"/>
                </a:cxn>
                <a:cxn ang="0">
                  <a:pos x="365424244" y="259576888"/>
                </a:cxn>
                <a:cxn ang="0">
                  <a:pos x="362903288" y="352821875"/>
                </a:cxn>
                <a:cxn ang="0">
                  <a:pos x="360383920" y="410786263"/>
                </a:cxn>
                <a:cxn ang="0">
                  <a:pos x="355343597" y="430947513"/>
                </a:cxn>
                <a:cxn ang="0">
                  <a:pos x="352822641" y="441028138"/>
                </a:cxn>
                <a:cxn ang="0">
                  <a:pos x="350303273" y="443547500"/>
                </a:cxn>
                <a:cxn ang="0">
                  <a:pos x="342741994" y="443547500"/>
                </a:cxn>
                <a:cxn ang="0">
                  <a:pos x="320061333" y="441028138"/>
                </a:cxn>
                <a:cxn ang="0">
                  <a:pos x="254537128" y="425907200"/>
                </a:cxn>
                <a:cxn ang="0">
                  <a:pos x="163811306" y="400705638"/>
                </a:cxn>
              </a:cxnLst>
              <a:rect l="0" t="0" r="0" b="0"/>
              <a:pathLst>
                <a:path w="145" h="176">
                  <a:moveTo>
                    <a:pt x="65" y="159"/>
                  </a:moveTo>
                  <a:lnTo>
                    <a:pt x="65" y="159"/>
                  </a:lnTo>
                  <a:lnTo>
                    <a:pt x="61" y="147"/>
                  </a:lnTo>
                  <a:lnTo>
                    <a:pt x="59" y="138"/>
                  </a:lnTo>
                  <a:lnTo>
                    <a:pt x="56" y="134"/>
                  </a:lnTo>
                  <a:lnTo>
                    <a:pt x="55" y="131"/>
                  </a:lnTo>
                  <a:lnTo>
                    <a:pt x="47" y="125"/>
                  </a:lnTo>
                  <a:lnTo>
                    <a:pt x="37" y="120"/>
                  </a:lnTo>
                  <a:lnTo>
                    <a:pt x="28" y="114"/>
                  </a:lnTo>
                  <a:lnTo>
                    <a:pt x="21" y="110"/>
                  </a:lnTo>
                  <a:lnTo>
                    <a:pt x="16" y="102"/>
                  </a:lnTo>
                  <a:lnTo>
                    <a:pt x="8" y="89"/>
                  </a:lnTo>
                  <a:lnTo>
                    <a:pt x="3" y="74"/>
                  </a:lnTo>
                  <a:lnTo>
                    <a:pt x="2" y="66"/>
                  </a:lnTo>
                  <a:lnTo>
                    <a:pt x="0" y="59"/>
                  </a:lnTo>
                  <a:lnTo>
                    <a:pt x="2" y="52"/>
                  </a:lnTo>
                  <a:lnTo>
                    <a:pt x="4" y="45"/>
                  </a:lnTo>
                  <a:lnTo>
                    <a:pt x="12" y="32"/>
                  </a:lnTo>
                  <a:lnTo>
                    <a:pt x="20" y="23"/>
                  </a:lnTo>
                  <a:lnTo>
                    <a:pt x="22" y="19"/>
                  </a:lnTo>
                  <a:lnTo>
                    <a:pt x="24" y="16"/>
                  </a:lnTo>
                  <a:lnTo>
                    <a:pt x="25" y="12"/>
                  </a:lnTo>
                  <a:lnTo>
                    <a:pt x="28" y="8"/>
                  </a:lnTo>
                  <a:lnTo>
                    <a:pt x="37" y="4"/>
                  </a:lnTo>
                  <a:lnTo>
                    <a:pt x="42" y="1"/>
                  </a:lnTo>
                  <a:lnTo>
                    <a:pt x="47" y="0"/>
                  </a:lnTo>
                  <a:lnTo>
                    <a:pt x="51" y="3"/>
                  </a:lnTo>
                  <a:lnTo>
                    <a:pt x="55" y="5"/>
                  </a:lnTo>
                  <a:lnTo>
                    <a:pt x="59" y="10"/>
                  </a:lnTo>
                  <a:lnTo>
                    <a:pt x="70" y="12"/>
                  </a:lnTo>
                  <a:lnTo>
                    <a:pt x="86" y="14"/>
                  </a:lnTo>
                  <a:lnTo>
                    <a:pt x="92" y="16"/>
                  </a:lnTo>
                  <a:lnTo>
                    <a:pt x="100" y="17"/>
                  </a:lnTo>
                  <a:lnTo>
                    <a:pt x="104" y="19"/>
                  </a:lnTo>
                  <a:lnTo>
                    <a:pt x="108" y="22"/>
                  </a:lnTo>
                  <a:lnTo>
                    <a:pt x="110" y="25"/>
                  </a:lnTo>
                  <a:lnTo>
                    <a:pt x="112" y="28"/>
                  </a:lnTo>
                  <a:lnTo>
                    <a:pt x="115" y="39"/>
                  </a:lnTo>
                  <a:lnTo>
                    <a:pt x="119" y="49"/>
                  </a:lnTo>
                  <a:lnTo>
                    <a:pt x="127" y="69"/>
                  </a:lnTo>
                  <a:lnTo>
                    <a:pt x="131" y="78"/>
                  </a:lnTo>
                  <a:lnTo>
                    <a:pt x="137" y="87"/>
                  </a:lnTo>
                  <a:lnTo>
                    <a:pt x="143" y="96"/>
                  </a:lnTo>
                  <a:lnTo>
                    <a:pt x="144" y="100"/>
                  </a:lnTo>
                  <a:lnTo>
                    <a:pt x="145" y="103"/>
                  </a:lnTo>
                  <a:lnTo>
                    <a:pt x="144" y="140"/>
                  </a:lnTo>
                  <a:lnTo>
                    <a:pt x="143" y="163"/>
                  </a:lnTo>
                  <a:lnTo>
                    <a:pt x="141" y="171"/>
                  </a:lnTo>
                  <a:lnTo>
                    <a:pt x="140" y="175"/>
                  </a:lnTo>
                  <a:lnTo>
                    <a:pt x="139" y="176"/>
                  </a:lnTo>
                  <a:lnTo>
                    <a:pt x="136" y="176"/>
                  </a:lnTo>
                  <a:lnTo>
                    <a:pt x="127" y="175"/>
                  </a:lnTo>
                  <a:lnTo>
                    <a:pt x="101" y="169"/>
                  </a:lnTo>
                  <a:lnTo>
                    <a:pt x="65" y="159"/>
                  </a:lnTo>
                  <a:close/>
                </a:path>
              </a:pathLst>
            </a:custGeom>
            <a:solidFill>
              <a:srgbClr val="FFCDAC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4" name="Freeform 13"/>
            <p:cNvSpPr/>
            <p:nvPr/>
          </p:nvSpPr>
          <p:spPr>
            <a:xfrm>
              <a:off x="1819275" y="239713"/>
              <a:ext cx="182563" cy="95250"/>
            </a:xfrm>
            <a:custGeom>
              <a:avLst/>
              <a:gdLst/>
              <a:ahLst/>
              <a:cxnLst>
                <a:cxn ang="0">
                  <a:pos x="0" y="75604688"/>
                </a:cxn>
                <a:cxn ang="0">
                  <a:pos x="0" y="75604688"/>
                </a:cxn>
                <a:cxn ang="0">
                  <a:pos x="5040326" y="42843450"/>
                </a:cxn>
                <a:cxn ang="0">
                  <a:pos x="12601610" y="5040313"/>
                </a:cxn>
                <a:cxn ang="0">
                  <a:pos x="15120979" y="0"/>
                </a:cxn>
                <a:cxn ang="0">
                  <a:pos x="22682262" y="0"/>
                </a:cxn>
                <a:cxn ang="0">
                  <a:pos x="45362937" y="5040313"/>
                </a:cxn>
                <a:cxn ang="0">
                  <a:pos x="93246830" y="12601575"/>
                </a:cxn>
                <a:cxn ang="0">
                  <a:pos x="166330768" y="27722513"/>
                </a:cxn>
                <a:cxn ang="0">
                  <a:pos x="206653378" y="32762825"/>
                </a:cxn>
                <a:cxn ang="0">
                  <a:pos x="234375967" y="37803138"/>
                </a:cxn>
                <a:cxn ang="0">
                  <a:pos x="249496946" y="40322500"/>
                </a:cxn>
                <a:cxn ang="0">
                  <a:pos x="267137294" y="45362813"/>
                </a:cxn>
                <a:cxn ang="0">
                  <a:pos x="282258273" y="52924075"/>
                </a:cxn>
                <a:cxn ang="0">
                  <a:pos x="289819556" y="60483750"/>
                </a:cxn>
                <a:cxn ang="0">
                  <a:pos x="289819556" y="75604688"/>
                </a:cxn>
                <a:cxn ang="0">
                  <a:pos x="284779230" y="100806250"/>
                </a:cxn>
                <a:cxn ang="0">
                  <a:pos x="277217947" y="151209375"/>
                </a:cxn>
                <a:cxn ang="0">
                  <a:pos x="272177620" y="151209375"/>
                </a:cxn>
                <a:cxn ang="0">
                  <a:pos x="262096968" y="151209375"/>
                </a:cxn>
                <a:cxn ang="0">
                  <a:pos x="231855010" y="143649700"/>
                </a:cxn>
                <a:cxn ang="0">
                  <a:pos x="136088810" y="118448138"/>
                </a:cxn>
                <a:cxn ang="0">
                  <a:pos x="0" y="75604688"/>
                </a:cxn>
              </a:cxnLst>
              <a:rect l="0" t="0" r="0" b="0"/>
              <a:pathLst>
                <a:path w="115" h="60">
                  <a:moveTo>
                    <a:pt x="0" y="30"/>
                  </a:moveTo>
                  <a:lnTo>
                    <a:pt x="0" y="30"/>
                  </a:lnTo>
                  <a:lnTo>
                    <a:pt x="2" y="17"/>
                  </a:lnTo>
                  <a:lnTo>
                    <a:pt x="5" y="2"/>
                  </a:lnTo>
                  <a:lnTo>
                    <a:pt x="6" y="0"/>
                  </a:lnTo>
                  <a:lnTo>
                    <a:pt x="9" y="0"/>
                  </a:lnTo>
                  <a:lnTo>
                    <a:pt x="18" y="2"/>
                  </a:lnTo>
                  <a:lnTo>
                    <a:pt x="37" y="5"/>
                  </a:lnTo>
                  <a:lnTo>
                    <a:pt x="66" y="11"/>
                  </a:lnTo>
                  <a:lnTo>
                    <a:pt x="82" y="13"/>
                  </a:lnTo>
                  <a:lnTo>
                    <a:pt x="93" y="15"/>
                  </a:lnTo>
                  <a:lnTo>
                    <a:pt x="99" y="16"/>
                  </a:lnTo>
                  <a:lnTo>
                    <a:pt x="106" y="18"/>
                  </a:lnTo>
                  <a:lnTo>
                    <a:pt x="112" y="21"/>
                  </a:lnTo>
                  <a:lnTo>
                    <a:pt x="115" y="24"/>
                  </a:lnTo>
                  <a:lnTo>
                    <a:pt x="115" y="30"/>
                  </a:lnTo>
                  <a:lnTo>
                    <a:pt x="113" y="40"/>
                  </a:lnTo>
                  <a:lnTo>
                    <a:pt x="110" y="60"/>
                  </a:lnTo>
                  <a:lnTo>
                    <a:pt x="108" y="60"/>
                  </a:lnTo>
                  <a:lnTo>
                    <a:pt x="104" y="60"/>
                  </a:lnTo>
                  <a:lnTo>
                    <a:pt x="92" y="57"/>
                  </a:lnTo>
                  <a:lnTo>
                    <a:pt x="54" y="47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rgbClr val="EA662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5" name="Freeform 14"/>
            <p:cNvSpPr/>
            <p:nvPr/>
          </p:nvSpPr>
          <p:spPr>
            <a:xfrm>
              <a:off x="1819275" y="239713"/>
              <a:ext cx="182563" cy="95250"/>
            </a:xfrm>
            <a:custGeom>
              <a:avLst/>
              <a:gdLst/>
              <a:ahLst/>
              <a:cxnLst>
                <a:cxn ang="0">
                  <a:pos x="0" y="75604688"/>
                </a:cxn>
                <a:cxn ang="0">
                  <a:pos x="0" y="75604688"/>
                </a:cxn>
                <a:cxn ang="0">
                  <a:pos x="5040326" y="42843450"/>
                </a:cxn>
                <a:cxn ang="0">
                  <a:pos x="12601610" y="5040313"/>
                </a:cxn>
                <a:cxn ang="0">
                  <a:pos x="15120979" y="0"/>
                </a:cxn>
                <a:cxn ang="0">
                  <a:pos x="22682262" y="0"/>
                </a:cxn>
                <a:cxn ang="0">
                  <a:pos x="45362937" y="5040313"/>
                </a:cxn>
                <a:cxn ang="0">
                  <a:pos x="93246830" y="12601575"/>
                </a:cxn>
                <a:cxn ang="0">
                  <a:pos x="166330768" y="27722513"/>
                </a:cxn>
                <a:cxn ang="0">
                  <a:pos x="206653378" y="32762825"/>
                </a:cxn>
                <a:cxn ang="0">
                  <a:pos x="234375967" y="37803138"/>
                </a:cxn>
                <a:cxn ang="0">
                  <a:pos x="249496946" y="40322500"/>
                </a:cxn>
                <a:cxn ang="0">
                  <a:pos x="267137294" y="45362813"/>
                </a:cxn>
                <a:cxn ang="0">
                  <a:pos x="282258273" y="52924075"/>
                </a:cxn>
                <a:cxn ang="0">
                  <a:pos x="289819556" y="60483750"/>
                </a:cxn>
                <a:cxn ang="0">
                  <a:pos x="289819556" y="75604688"/>
                </a:cxn>
                <a:cxn ang="0">
                  <a:pos x="284779230" y="100806250"/>
                </a:cxn>
                <a:cxn ang="0">
                  <a:pos x="277217947" y="151209375"/>
                </a:cxn>
                <a:cxn ang="0">
                  <a:pos x="272177620" y="151209375"/>
                </a:cxn>
                <a:cxn ang="0">
                  <a:pos x="262096968" y="151209375"/>
                </a:cxn>
                <a:cxn ang="0">
                  <a:pos x="231855010" y="143649700"/>
                </a:cxn>
                <a:cxn ang="0">
                  <a:pos x="136088810" y="118448138"/>
                </a:cxn>
                <a:cxn ang="0">
                  <a:pos x="0" y="75604688"/>
                </a:cxn>
              </a:cxnLst>
              <a:rect l="0" t="0" r="0" b="0"/>
              <a:pathLst>
                <a:path w="115" h="60">
                  <a:moveTo>
                    <a:pt x="0" y="30"/>
                  </a:moveTo>
                  <a:lnTo>
                    <a:pt x="0" y="30"/>
                  </a:lnTo>
                  <a:lnTo>
                    <a:pt x="2" y="17"/>
                  </a:lnTo>
                  <a:lnTo>
                    <a:pt x="5" y="2"/>
                  </a:lnTo>
                  <a:lnTo>
                    <a:pt x="6" y="0"/>
                  </a:lnTo>
                  <a:lnTo>
                    <a:pt x="9" y="0"/>
                  </a:lnTo>
                  <a:lnTo>
                    <a:pt x="18" y="2"/>
                  </a:lnTo>
                  <a:lnTo>
                    <a:pt x="37" y="5"/>
                  </a:lnTo>
                  <a:lnTo>
                    <a:pt x="66" y="11"/>
                  </a:lnTo>
                  <a:lnTo>
                    <a:pt x="82" y="13"/>
                  </a:lnTo>
                  <a:lnTo>
                    <a:pt x="93" y="15"/>
                  </a:lnTo>
                  <a:lnTo>
                    <a:pt x="99" y="16"/>
                  </a:lnTo>
                  <a:lnTo>
                    <a:pt x="106" y="18"/>
                  </a:lnTo>
                  <a:lnTo>
                    <a:pt x="112" y="21"/>
                  </a:lnTo>
                  <a:lnTo>
                    <a:pt x="115" y="24"/>
                  </a:lnTo>
                  <a:lnTo>
                    <a:pt x="115" y="30"/>
                  </a:lnTo>
                  <a:lnTo>
                    <a:pt x="113" y="40"/>
                  </a:lnTo>
                  <a:lnTo>
                    <a:pt x="110" y="60"/>
                  </a:lnTo>
                  <a:lnTo>
                    <a:pt x="108" y="60"/>
                  </a:lnTo>
                  <a:lnTo>
                    <a:pt x="104" y="60"/>
                  </a:lnTo>
                  <a:lnTo>
                    <a:pt x="92" y="57"/>
                  </a:lnTo>
                  <a:lnTo>
                    <a:pt x="54" y="47"/>
                  </a:lnTo>
                  <a:lnTo>
                    <a:pt x="0" y="30"/>
                  </a:lnTo>
                </a:path>
              </a:pathLst>
            </a:custGeom>
            <a:no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6" name="Freeform 15"/>
            <p:cNvSpPr/>
            <p:nvPr/>
          </p:nvSpPr>
          <p:spPr>
            <a:xfrm>
              <a:off x="1254125" y="1169988"/>
              <a:ext cx="466725" cy="676275"/>
            </a:xfrm>
            <a:custGeom>
              <a:avLst/>
              <a:gdLst/>
              <a:ahLst/>
              <a:cxnLst>
                <a:cxn ang="0">
                  <a:pos x="0" y="120967500"/>
                </a:cxn>
                <a:cxn ang="0">
                  <a:pos x="20161250" y="63004700"/>
                </a:cxn>
                <a:cxn ang="0">
                  <a:pos x="45362813" y="32762825"/>
                </a:cxn>
                <a:cxn ang="0">
                  <a:pos x="103327200" y="0"/>
                </a:cxn>
                <a:cxn ang="0">
                  <a:pos x="163810950" y="85685313"/>
                </a:cxn>
                <a:cxn ang="0">
                  <a:pos x="191531875" y="136088438"/>
                </a:cxn>
                <a:cxn ang="0">
                  <a:pos x="219254388" y="153730325"/>
                </a:cxn>
                <a:cxn ang="0">
                  <a:pos x="252015625" y="163810950"/>
                </a:cxn>
                <a:cxn ang="0">
                  <a:pos x="355342825" y="173891575"/>
                </a:cxn>
                <a:cxn ang="0">
                  <a:pos x="453628125" y="191531875"/>
                </a:cxn>
                <a:cxn ang="0">
                  <a:pos x="501511888" y="234375325"/>
                </a:cxn>
                <a:cxn ang="0">
                  <a:pos x="577116575" y="332660625"/>
                </a:cxn>
                <a:cxn ang="0">
                  <a:pos x="614918125" y="395665325"/>
                </a:cxn>
                <a:cxn ang="0">
                  <a:pos x="640119688" y="491431263"/>
                </a:cxn>
                <a:cxn ang="0">
                  <a:pos x="695563125" y="740925938"/>
                </a:cxn>
                <a:cxn ang="0">
                  <a:pos x="718245325" y="856853125"/>
                </a:cxn>
                <a:cxn ang="0">
                  <a:pos x="740925938" y="940019075"/>
                </a:cxn>
                <a:cxn ang="0">
                  <a:pos x="655240625" y="1045865638"/>
                </a:cxn>
                <a:cxn ang="0">
                  <a:pos x="640119688" y="1073586563"/>
                </a:cxn>
                <a:cxn ang="0">
                  <a:pos x="632560013" y="1068546250"/>
                </a:cxn>
                <a:cxn ang="0">
                  <a:pos x="551915013" y="1030744700"/>
                </a:cxn>
                <a:cxn ang="0">
                  <a:pos x="456149075" y="970260950"/>
                </a:cxn>
                <a:cxn ang="0">
                  <a:pos x="378023438" y="509071563"/>
                </a:cxn>
                <a:cxn ang="0">
                  <a:pos x="325100950" y="367942813"/>
                </a:cxn>
                <a:cxn ang="0">
                  <a:pos x="289818763" y="289818763"/>
                </a:cxn>
                <a:cxn ang="0">
                  <a:pos x="267136563" y="254536575"/>
                </a:cxn>
                <a:cxn ang="0">
                  <a:pos x="231854375" y="236894688"/>
                </a:cxn>
                <a:cxn ang="0">
                  <a:pos x="153730325" y="209173763"/>
                </a:cxn>
                <a:cxn ang="0">
                  <a:pos x="131048125" y="189012513"/>
                </a:cxn>
                <a:cxn ang="0">
                  <a:pos x="98286888" y="153730325"/>
                </a:cxn>
                <a:cxn ang="0">
                  <a:pos x="65524063" y="133569075"/>
                </a:cxn>
                <a:cxn ang="0">
                  <a:pos x="22682200" y="123488450"/>
                </a:cxn>
              </a:cxnLst>
              <a:rect l="0" t="0" r="0" b="0"/>
              <a:pathLst>
                <a:path w="294" h="426">
                  <a:moveTo>
                    <a:pt x="0" y="48"/>
                  </a:moveTo>
                  <a:lnTo>
                    <a:pt x="0" y="48"/>
                  </a:lnTo>
                  <a:lnTo>
                    <a:pt x="4" y="35"/>
                  </a:lnTo>
                  <a:lnTo>
                    <a:pt x="8" y="25"/>
                  </a:lnTo>
                  <a:lnTo>
                    <a:pt x="12" y="18"/>
                  </a:lnTo>
                  <a:lnTo>
                    <a:pt x="18" y="13"/>
                  </a:lnTo>
                  <a:lnTo>
                    <a:pt x="29" y="7"/>
                  </a:lnTo>
                  <a:lnTo>
                    <a:pt x="41" y="0"/>
                  </a:lnTo>
                  <a:lnTo>
                    <a:pt x="54" y="18"/>
                  </a:lnTo>
                  <a:lnTo>
                    <a:pt x="65" y="34"/>
                  </a:lnTo>
                  <a:lnTo>
                    <a:pt x="74" y="48"/>
                  </a:lnTo>
                  <a:lnTo>
                    <a:pt x="76" y="54"/>
                  </a:lnTo>
                  <a:lnTo>
                    <a:pt x="82" y="58"/>
                  </a:lnTo>
                  <a:lnTo>
                    <a:pt x="87" y="61"/>
                  </a:lnTo>
                  <a:lnTo>
                    <a:pt x="92" y="63"/>
                  </a:lnTo>
                  <a:lnTo>
                    <a:pt x="100" y="65"/>
                  </a:lnTo>
                  <a:lnTo>
                    <a:pt x="104" y="65"/>
                  </a:lnTo>
                  <a:lnTo>
                    <a:pt x="141" y="69"/>
                  </a:lnTo>
                  <a:lnTo>
                    <a:pt x="169" y="73"/>
                  </a:lnTo>
                  <a:lnTo>
                    <a:pt x="180" y="76"/>
                  </a:lnTo>
                  <a:lnTo>
                    <a:pt x="186" y="79"/>
                  </a:lnTo>
                  <a:lnTo>
                    <a:pt x="199" y="93"/>
                  </a:lnTo>
                  <a:lnTo>
                    <a:pt x="220" y="119"/>
                  </a:lnTo>
                  <a:lnTo>
                    <a:pt x="229" y="132"/>
                  </a:lnTo>
                  <a:lnTo>
                    <a:pt x="238" y="145"/>
                  </a:lnTo>
                  <a:lnTo>
                    <a:pt x="244" y="157"/>
                  </a:lnTo>
                  <a:lnTo>
                    <a:pt x="247" y="166"/>
                  </a:lnTo>
                  <a:lnTo>
                    <a:pt x="254" y="195"/>
                  </a:lnTo>
                  <a:lnTo>
                    <a:pt x="265" y="244"/>
                  </a:lnTo>
                  <a:lnTo>
                    <a:pt x="276" y="294"/>
                  </a:lnTo>
                  <a:lnTo>
                    <a:pt x="282" y="323"/>
                  </a:lnTo>
                  <a:lnTo>
                    <a:pt x="285" y="340"/>
                  </a:lnTo>
                  <a:lnTo>
                    <a:pt x="290" y="356"/>
                  </a:lnTo>
                  <a:lnTo>
                    <a:pt x="294" y="373"/>
                  </a:lnTo>
                  <a:lnTo>
                    <a:pt x="274" y="397"/>
                  </a:lnTo>
                  <a:lnTo>
                    <a:pt x="260" y="415"/>
                  </a:lnTo>
                  <a:lnTo>
                    <a:pt x="255" y="422"/>
                  </a:lnTo>
                  <a:lnTo>
                    <a:pt x="254" y="426"/>
                  </a:lnTo>
                  <a:lnTo>
                    <a:pt x="252" y="426"/>
                  </a:lnTo>
                  <a:lnTo>
                    <a:pt x="251" y="424"/>
                  </a:lnTo>
                  <a:lnTo>
                    <a:pt x="243" y="422"/>
                  </a:lnTo>
                  <a:lnTo>
                    <a:pt x="219" y="409"/>
                  </a:lnTo>
                  <a:lnTo>
                    <a:pt x="194" y="394"/>
                  </a:lnTo>
                  <a:lnTo>
                    <a:pt x="181" y="385"/>
                  </a:lnTo>
                  <a:lnTo>
                    <a:pt x="167" y="300"/>
                  </a:lnTo>
                  <a:lnTo>
                    <a:pt x="150" y="202"/>
                  </a:lnTo>
                  <a:lnTo>
                    <a:pt x="142" y="179"/>
                  </a:lnTo>
                  <a:lnTo>
                    <a:pt x="129" y="146"/>
                  </a:lnTo>
                  <a:lnTo>
                    <a:pt x="122" y="129"/>
                  </a:lnTo>
                  <a:lnTo>
                    <a:pt x="115" y="115"/>
                  </a:lnTo>
                  <a:lnTo>
                    <a:pt x="109" y="105"/>
                  </a:lnTo>
                  <a:lnTo>
                    <a:pt x="106" y="101"/>
                  </a:lnTo>
                  <a:lnTo>
                    <a:pt x="104" y="98"/>
                  </a:lnTo>
                  <a:lnTo>
                    <a:pt x="92" y="94"/>
                  </a:lnTo>
                  <a:lnTo>
                    <a:pt x="76" y="89"/>
                  </a:lnTo>
                  <a:lnTo>
                    <a:pt x="61" y="83"/>
                  </a:lnTo>
                  <a:lnTo>
                    <a:pt x="56" y="79"/>
                  </a:lnTo>
                  <a:lnTo>
                    <a:pt x="52" y="75"/>
                  </a:lnTo>
                  <a:lnTo>
                    <a:pt x="44" y="66"/>
                  </a:lnTo>
                  <a:lnTo>
                    <a:pt x="39" y="61"/>
                  </a:lnTo>
                  <a:lnTo>
                    <a:pt x="34" y="57"/>
                  </a:lnTo>
                  <a:lnTo>
                    <a:pt x="26" y="53"/>
                  </a:lnTo>
                  <a:lnTo>
                    <a:pt x="18" y="51"/>
                  </a:lnTo>
                  <a:lnTo>
                    <a:pt x="9" y="49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7" name="Freeform 16"/>
            <p:cNvSpPr/>
            <p:nvPr/>
          </p:nvSpPr>
          <p:spPr>
            <a:xfrm>
              <a:off x="1358900" y="277813"/>
              <a:ext cx="847725" cy="1876425"/>
            </a:xfrm>
            <a:custGeom>
              <a:avLst/>
              <a:gdLst/>
              <a:ahLst/>
              <a:cxnLst>
                <a:cxn ang="0">
                  <a:pos x="10080625" y="1358365013"/>
                </a:cxn>
                <a:cxn ang="0">
                  <a:pos x="57964388" y="1345763438"/>
                </a:cxn>
                <a:cxn ang="0">
                  <a:pos x="100806250" y="1249997500"/>
                </a:cxn>
                <a:cxn ang="0">
                  <a:pos x="153730325" y="1174392813"/>
                </a:cxn>
                <a:cxn ang="0">
                  <a:pos x="209173763" y="1149191250"/>
                </a:cxn>
                <a:cxn ang="0">
                  <a:pos x="302418750" y="1139110625"/>
                </a:cxn>
                <a:cxn ang="0">
                  <a:pos x="357862188" y="1081147825"/>
                </a:cxn>
                <a:cxn ang="0">
                  <a:pos x="448587813" y="917336875"/>
                </a:cxn>
                <a:cxn ang="0">
                  <a:pos x="564515000" y="650200313"/>
                </a:cxn>
                <a:cxn ang="0">
                  <a:pos x="624998750" y="446068450"/>
                </a:cxn>
                <a:cxn ang="0">
                  <a:pos x="841732188" y="22682200"/>
                </a:cxn>
                <a:cxn ang="0">
                  <a:pos x="987901250" y="68045013"/>
                </a:cxn>
                <a:cxn ang="0">
                  <a:pos x="975301263" y="304939700"/>
                </a:cxn>
                <a:cxn ang="0">
                  <a:pos x="919857825" y="589716563"/>
                </a:cxn>
                <a:cxn ang="0">
                  <a:pos x="866933750" y="824091888"/>
                </a:cxn>
                <a:cxn ang="0">
                  <a:pos x="776208125" y="1045865638"/>
                </a:cxn>
                <a:cxn ang="0">
                  <a:pos x="743446888" y="1234876563"/>
                </a:cxn>
                <a:cxn ang="0">
                  <a:pos x="841732188" y="1335682813"/>
                </a:cxn>
                <a:cxn ang="0">
                  <a:pos x="864414388" y="1386085938"/>
                </a:cxn>
                <a:cxn ang="0">
                  <a:pos x="879535325" y="1612900000"/>
                </a:cxn>
                <a:cxn ang="0">
                  <a:pos x="922377188" y="1703625625"/>
                </a:cxn>
                <a:cxn ang="0">
                  <a:pos x="967740000" y="1771670638"/>
                </a:cxn>
                <a:cxn ang="0">
                  <a:pos x="1068546250" y="1874996250"/>
                </a:cxn>
                <a:cxn ang="0">
                  <a:pos x="1126510638" y="1963202513"/>
                </a:cxn>
                <a:cxn ang="0">
                  <a:pos x="1313002200" y="2147483646"/>
                </a:cxn>
                <a:cxn ang="0">
                  <a:pos x="1345763438" y="2147483646"/>
                </a:cxn>
                <a:cxn ang="0">
                  <a:pos x="1315521563" y="2147483646"/>
                </a:cxn>
                <a:cxn ang="0">
                  <a:pos x="1229836250" y="2147483646"/>
                </a:cxn>
                <a:cxn ang="0">
                  <a:pos x="1103828438" y="2147483646"/>
                </a:cxn>
                <a:cxn ang="0">
                  <a:pos x="892135313" y="2147483646"/>
                </a:cxn>
                <a:cxn ang="0">
                  <a:pos x="803930638" y="2147483646"/>
                </a:cxn>
                <a:cxn ang="0">
                  <a:pos x="735885625" y="2147483646"/>
                </a:cxn>
                <a:cxn ang="0">
                  <a:pos x="675401875" y="2147483646"/>
                </a:cxn>
                <a:cxn ang="0">
                  <a:pos x="662801888" y="2147483646"/>
                </a:cxn>
                <a:cxn ang="0">
                  <a:pos x="647680950" y="2147483646"/>
                </a:cxn>
                <a:cxn ang="0">
                  <a:pos x="614918125" y="2147483646"/>
                </a:cxn>
                <a:cxn ang="0">
                  <a:pos x="536794075" y="2147483646"/>
                </a:cxn>
                <a:cxn ang="0">
                  <a:pos x="536794075" y="2147483646"/>
                </a:cxn>
                <a:cxn ang="0">
                  <a:pos x="551915013" y="2147483646"/>
                </a:cxn>
                <a:cxn ang="0">
                  <a:pos x="534273125" y="1948081575"/>
                </a:cxn>
                <a:cxn ang="0">
                  <a:pos x="488910313" y="1696065950"/>
                </a:cxn>
                <a:cxn ang="0">
                  <a:pos x="435987825" y="1519655013"/>
                </a:cxn>
                <a:cxn ang="0">
                  <a:pos x="385584700" y="1411287500"/>
                </a:cxn>
                <a:cxn ang="0">
                  <a:pos x="332660625" y="1358365013"/>
                </a:cxn>
                <a:cxn ang="0">
                  <a:pos x="284778450" y="1348284388"/>
                </a:cxn>
                <a:cxn ang="0">
                  <a:pos x="231854375" y="1368445638"/>
                </a:cxn>
                <a:cxn ang="0">
                  <a:pos x="80645000" y="1461690625"/>
                </a:cxn>
                <a:cxn ang="0">
                  <a:pos x="52924075" y="1456650313"/>
                </a:cxn>
                <a:cxn ang="0">
                  <a:pos x="0" y="1358365013"/>
                </a:cxn>
              </a:cxnLst>
              <a:rect l="0" t="0" r="0" b="0"/>
              <a:pathLst>
                <a:path w="534" h="1182">
                  <a:moveTo>
                    <a:pt x="0" y="539"/>
                  </a:moveTo>
                  <a:lnTo>
                    <a:pt x="0" y="539"/>
                  </a:lnTo>
                  <a:lnTo>
                    <a:pt x="4" y="539"/>
                  </a:lnTo>
                  <a:lnTo>
                    <a:pt x="12" y="539"/>
                  </a:lnTo>
                  <a:lnTo>
                    <a:pt x="19" y="536"/>
                  </a:lnTo>
                  <a:lnTo>
                    <a:pt x="23" y="534"/>
                  </a:lnTo>
                  <a:lnTo>
                    <a:pt x="25" y="531"/>
                  </a:lnTo>
                  <a:lnTo>
                    <a:pt x="28" y="518"/>
                  </a:lnTo>
                  <a:lnTo>
                    <a:pt x="40" y="496"/>
                  </a:lnTo>
                  <a:lnTo>
                    <a:pt x="47" y="486"/>
                  </a:lnTo>
                  <a:lnTo>
                    <a:pt x="53" y="475"/>
                  </a:lnTo>
                  <a:lnTo>
                    <a:pt x="61" y="466"/>
                  </a:lnTo>
                  <a:lnTo>
                    <a:pt x="67" y="461"/>
                  </a:lnTo>
                  <a:lnTo>
                    <a:pt x="75" y="459"/>
                  </a:lnTo>
                  <a:lnTo>
                    <a:pt x="83" y="456"/>
                  </a:lnTo>
                  <a:lnTo>
                    <a:pt x="97" y="455"/>
                  </a:lnTo>
                  <a:lnTo>
                    <a:pt x="110" y="453"/>
                  </a:lnTo>
                  <a:lnTo>
                    <a:pt x="120" y="452"/>
                  </a:lnTo>
                  <a:lnTo>
                    <a:pt x="125" y="448"/>
                  </a:lnTo>
                  <a:lnTo>
                    <a:pt x="131" y="443"/>
                  </a:lnTo>
                  <a:lnTo>
                    <a:pt x="142" y="429"/>
                  </a:lnTo>
                  <a:lnTo>
                    <a:pt x="155" y="408"/>
                  </a:lnTo>
                  <a:lnTo>
                    <a:pt x="167" y="388"/>
                  </a:lnTo>
                  <a:lnTo>
                    <a:pt x="178" y="364"/>
                  </a:lnTo>
                  <a:lnTo>
                    <a:pt x="193" y="333"/>
                  </a:lnTo>
                  <a:lnTo>
                    <a:pt x="208" y="297"/>
                  </a:lnTo>
                  <a:lnTo>
                    <a:pt x="224" y="258"/>
                  </a:lnTo>
                  <a:lnTo>
                    <a:pt x="237" y="218"/>
                  </a:lnTo>
                  <a:lnTo>
                    <a:pt x="243" y="197"/>
                  </a:lnTo>
                  <a:lnTo>
                    <a:pt x="248" y="177"/>
                  </a:lnTo>
                  <a:lnTo>
                    <a:pt x="287" y="0"/>
                  </a:lnTo>
                  <a:lnTo>
                    <a:pt x="300" y="2"/>
                  </a:lnTo>
                  <a:lnTo>
                    <a:pt x="334" y="9"/>
                  </a:lnTo>
                  <a:lnTo>
                    <a:pt x="353" y="13"/>
                  </a:lnTo>
                  <a:lnTo>
                    <a:pt x="372" y="19"/>
                  </a:lnTo>
                  <a:lnTo>
                    <a:pt x="392" y="27"/>
                  </a:lnTo>
                  <a:lnTo>
                    <a:pt x="407" y="34"/>
                  </a:lnTo>
                  <a:lnTo>
                    <a:pt x="396" y="82"/>
                  </a:lnTo>
                  <a:lnTo>
                    <a:pt x="387" y="121"/>
                  </a:lnTo>
                  <a:lnTo>
                    <a:pt x="380" y="151"/>
                  </a:lnTo>
                  <a:lnTo>
                    <a:pt x="375" y="184"/>
                  </a:lnTo>
                  <a:lnTo>
                    <a:pt x="365" y="234"/>
                  </a:lnTo>
                  <a:lnTo>
                    <a:pt x="350" y="309"/>
                  </a:lnTo>
                  <a:lnTo>
                    <a:pt x="348" y="315"/>
                  </a:lnTo>
                  <a:lnTo>
                    <a:pt x="344" y="327"/>
                  </a:lnTo>
                  <a:lnTo>
                    <a:pt x="334" y="353"/>
                  </a:lnTo>
                  <a:lnTo>
                    <a:pt x="314" y="397"/>
                  </a:lnTo>
                  <a:lnTo>
                    <a:pt x="308" y="415"/>
                  </a:lnTo>
                  <a:lnTo>
                    <a:pt x="297" y="444"/>
                  </a:lnTo>
                  <a:lnTo>
                    <a:pt x="286" y="482"/>
                  </a:lnTo>
                  <a:lnTo>
                    <a:pt x="295" y="490"/>
                  </a:lnTo>
                  <a:lnTo>
                    <a:pt x="314" y="508"/>
                  </a:lnTo>
                  <a:lnTo>
                    <a:pt x="325" y="518"/>
                  </a:lnTo>
                  <a:lnTo>
                    <a:pt x="334" y="530"/>
                  </a:lnTo>
                  <a:lnTo>
                    <a:pt x="340" y="540"/>
                  </a:lnTo>
                  <a:lnTo>
                    <a:pt x="343" y="545"/>
                  </a:lnTo>
                  <a:lnTo>
                    <a:pt x="343" y="550"/>
                  </a:lnTo>
                  <a:lnTo>
                    <a:pt x="345" y="598"/>
                  </a:lnTo>
                  <a:lnTo>
                    <a:pt x="348" y="623"/>
                  </a:lnTo>
                  <a:lnTo>
                    <a:pt x="349" y="640"/>
                  </a:lnTo>
                  <a:lnTo>
                    <a:pt x="352" y="646"/>
                  </a:lnTo>
                  <a:lnTo>
                    <a:pt x="356" y="655"/>
                  </a:lnTo>
                  <a:lnTo>
                    <a:pt x="366" y="676"/>
                  </a:lnTo>
                  <a:lnTo>
                    <a:pt x="376" y="694"/>
                  </a:lnTo>
                  <a:lnTo>
                    <a:pt x="382" y="700"/>
                  </a:lnTo>
                  <a:lnTo>
                    <a:pt x="384" y="703"/>
                  </a:lnTo>
                  <a:lnTo>
                    <a:pt x="396" y="713"/>
                  </a:lnTo>
                  <a:lnTo>
                    <a:pt x="415" y="733"/>
                  </a:lnTo>
                  <a:lnTo>
                    <a:pt x="424" y="744"/>
                  </a:lnTo>
                  <a:lnTo>
                    <a:pt x="435" y="756"/>
                  </a:lnTo>
                  <a:lnTo>
                    <a:pt x="442" y="768"/>
                  </a:lnTo>
                  <a:lnTo>
                    <a:pt x="447" y="779"/>
                  </a:lnTo>
                  <a:lnTo>
                    <a:pt x="466" y="818"/>
                  </a:lnTo>
                  <a:lnTo>
                    <a:pt x="494" y="878"/>
                  </a:lnTo>
                  <a:lnTo>
                    <a:pt x="521" y="936"/>
                  </a:lnTo>
                  <a:lnTo>
                    <a:pt x="530" y="958"/>
                  </a:lnTo>
                  <a:lnTo>
                    <a:pt x="534" y="969"/>
                  </a:lnTo>
                  <a:lnTo>
                    <a:pt x="534" y="973"/>
                  </a:lnTo>
                  <a:lnTo>
                    <a:pt x="533" y="977"/>
                  </a:lnTo>
                  <a:lnTo>
                    <a:pt x="529" y="986"/>
                  </a:lnTo>
                  <a:lnTo>
                    <a:pt x="522" y="995"/>
                  </a:lnTo>
                  <a:lnTo>
                    <a:pt x="512" y="1006"/>
                  </a:lnTo>
                  <a:lnTo>
                    <a:pt x="500" y="1015"/>
                  </a:lnTo>
                  <a:lnTo>
                    <a:pt x="488" y="1024"/>
                  </a:lnTo>
                  <a:lnTo>
                    <a:pt x="472" y="1030"/>
                  </a:lnTo>
                  <a:lnTo>
                    <a:pt x="456" y="1034"/>
                  </a:lnTo>
                  <a:lnTo>
                    <a:pt x="438" y="1037"/>
                  </a:lnTo>
                  <a:lnTo>
                    <a:pt x="418" y="1039"/>
                  </a:lnTo>
                  <a:lnTo>
                    <a:pt x="375" y="1042"/>
                  </a:lnTo>
                  <a:lnTo>
                    <a:pt x="354" y="1044"/>
                  </a:lnTo>
                  <a:lnTo>
                    <a:pt x="338" y="1047"/>
                  </a:lnTo>
                  <a:lnTo>
                    <a:pt x="325" y="1051"/>
                  </a:lnTo>
                  <a:lnTo>
                    <a:pt x="319" y="1052"/>
                  </a:lnTo>
                  <a:lnTo>
                    <a:pt x="316" y="1055"/>
                  </a:lnTo>
                  <a:lnTo>
                    <a:pt x="301" y="1070"/>
                  </a:lnTo>
                  <a:lnTo>
                    <a:pt x="292" y="1081"/>
                  </a:lnTo>
                  <a:lnTo>
                    <a:pt x="283" y="1094"/>
                  </a:lnTo>
                  <a:lnTo>
                    <a:pt x="274" y="1107"/>
                  </a:lnTo>
                  <a:lnTo>
                    <a:pt x="268" y="1119"/>
                  </a:lnTo>
                  <a:lnTo>
                    <a:pt x="264" y="1135"/>
                  </a:lnTo>
                  <a:lnTo>
                    <a:pt x="263" y="1141"/>
                  </a:lnTo>
                  <a:lnTo>
                    <a:pt x="263" y="1149"/>
                  </a:lnTo>
                  <a:lnTo>
                    <a:pt x="261" y="1157"/>
                  </a:lnTo>
                  <a:lnTo>
                    <a:pt x="260" y="1162"/>
                  </a:lnTo>
                  <a:lnTo>
                    <a:pt x="257" y="1167"/>
                  </a:lnTo>
                  <a:lnTo>
                    <a:pt x="253" y="1171"/>
                  </a:lnTo>
                  <a:lnTo>
                    <a:pt x="250" y="1175"/>
                  </a:lnTo>
                  <a:lnTo>
                    <a:pt x="244" y="1178"/>
                  </a:lnTo>
                  <a:lnTo>
                    <a:pt x="234" y="1180"/>
                  </a:lnTo>
                  <a:lnTo>
                    <a:pt x="222" y="1182"/>
                  </a:lnTo>
                  <a:lnTo>
                    <a:pt x="213" y="1182"/>
                  </a:lnTo>
                  <a:lnTo>
                    <a:pt x="204" y="1180"/>
                  </a:lnTo>
                  <a:lnTo>
                    <a:pt x="210" y="1130"/>
                  </a:lnTo>
                  <a:lnTo>
                    <a:pt x="213" y="1074"/>
                  </a:lnTo>
                  <a:lnTo>
                    <a:pt x="216" y="1006"/>
                  </a:lnTo>
                  <a:lnTo>
                    <a:pt x="219" y="929"/>
                  </a:lnTo>
                  <a:lnTo>
                    <a:pt x="219" y="889"/>
                  </a:lnTo>
                  <a:lnTo>
                    <a:pt x="217" y="850"/>
                  </a:lnTo>
                  <a:lnTo>
                    <a:pt x="215" y="810"/>
                  </a:lnTo>
                  <a:lnTo>
                    <a:pt x="212" y="773"/>
                  </a:lnTo>
                  <a:lnTo>
                    <a:pt x="207" y="737"/>
                  </a:lnTo>
                  <a:lnTo>
                    <a:pt x="200" y="703"/>
                  </a:lnTo>
                  <a:lnTo>
                    <a:pt x="194" y="673"/>
                  </a:lnTo>
                  <a:lnTo>
                    <a:pt x="186" y="646"/>
                  </a:lnTo>
                  <a:lnTo>
                    <a:pt x="180" y="623"/>
                  </a:lnTo>
                  <a:lnTo>
                    <a:pt x="173" y="603"/>
                  </a:lnTo>
                  <a:lnTo>
                    <a:pt x="166" y="585"/>
                  </a:lnTo>
                  <a:lnTo>
                    <a:pt x="159" y="571"/>
                  </a:lnTo>
                  <a:lnTo>
                    <a:pt x="153" y="560"/>
                  </a:lnTo>
                  <a:lnTo>
                    <a:pt x="146" y="550"/>
                  </a:lnTo>
                  <a:lnTo>
                    <a:pt x="140" y="544"/>
                  </a:lnTo>
                  <a:lnTo>
                    <a:pt x="132" y="539"/>
                  </a:lnTo>
                  <a:lnTo>
                    <a:pt x="125" y="536"/>
                  </a:lnTo>
                  <a:lnTo>
                    <a:pt x="119" y="535"/>
                  </a:lnTo>
                  <a:lnTo>
                    <a:pt x="113" y="535"/>
                  </a:lnTo>
                  <a:lnTo>
                    <a:pt x="106" y="536"/>
                  </a:lnTo>
                  <a:lnTo>
                    <a:pt x="100" y="539"/>
                  </a:lnTo>
                  <a:lnTo>
                    <a:pt x="92" y="543"/>
                  </a:lnTo>
                  <a:lnTo>
                    <a:pt x="67" y="558"/>
                  </a:lnTo>
                  <a:lnTo>
                    <a:pt x="47" y="571"/>
                  </a:lnTo>
                  <a:lnTo>
                    <a:pt x="32" y="580"/>
                  </a:lnTo>
                  <a:lnTo>
                    <a:pt x="27" y="581"/>
                  </a:lnTo>
                  <a:lnTo>
                    <a:pt x="23" y="581"/>
                  </a:lnTo>
                  <a:lnTo>
                    <a:pt x="21" y="578"/>
                  </a:lnTo>
                  <a:lnTo>
                    <a:pt x="17" y="572"/>
                  </a:lnTo>
                  <a:lnTo>
                    <a:pt x="9" y="558"/>
                  </a:lnTo>
                  <a:lnTo>
                    <a:pt x="0" y="53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08" name="Freeform 17"/>
            <p:cNvSpPr>
              <a:spLocks noEditPoints="1"/>
            </p:cNvSpPr>
            <p:nvPr/>
          </p:nvSpPr>
          <p:spPr>
            <a:xfrm>
              <a:off x="0" y="954088"/>
              <a:ext cx="2017713" cy="249396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39613879"/>
                </a:cxn>
                <a:cxn ang="0">
                  <a:pos x="2147483646" y="2086689793"/>
                </a:cxn>
                <a:cxn ang="0">
                  <a:pos x="2147483646" y="2018646355"/>
                </a:cxn>
                <a:cxn ang="0">
                  <a:pos x="2147483646" y="1950601329"/>
                </a:cxn>
                <a:cxn ang="0">
                  <a:pos x="2147483646" y="2013606041"/>
                </a:cxn>
                <a:cxn ang="0">
                  <a:pos x="2147483646" y="1995964150"/>
                </a:cxn>
                <a:cxn ang="0">
                  <a:pos x="2147483646" y="1305441199"/>
                </a:cxn>
                <a:cxn ang="0">
                  <a:pos x="1822074214" y="630039189"/>
                </a:cxn>
                <a:cxn ang="0">
                  <a:pos x="1791832332" y="367942886"/>
                </a:cxn>
                <a:cxn ang="0">
                  <a:pos x="1736388880" y="267136616"/>
                </a:cxn>
                <a:cxn ang="0">
                  <a:pos x="1522174752" y="299899448"/>
                </a:cxn>
                <a:cxn ang="0">
                  <a:pos x="1413808800" y="420866972"/>
                </a:cxn>
                <a:cxn ang="0">
                  <a:pos x="1247478447" y="511592615"/>
                </a:cxn>
                <a:cxn ang="0">
                  <a:pos x="824092092" y="554434486"/>
                </a:cxn>
                <a:cxn ang="0">
                  <a:pos x="519152316" y="307459124"/>
                </a:cxn>
                <a:cxn ang="0">
                  <a:pos x="309980089" y="0"/>
                </a:cxn>
                <a:cxn ang="0">
                  <a:pos x="75604706" y="201612540"/>
                </a:cxn>
                <a:cxn ang="0">
                  <a:pos x="10080627" y="209173804"/>
                </a:cxn>
                <a:cxn ang="0">
                  <a:pos x="52924088" y="330141329"/>
                </a:cxn>
                <a:cxn ang="0">
                  <a:pos x="320060717" y="612398885"/>
                </a:cxn>
                <a:cxn ang="0">
                  <a:pos x="635079532" y="899696755"/>
                </a:cxn>
                <a:cxn ang="0">
                  <a:pos x="1290320320" y="1023183643"/>
                </a:cxn>
                <a:cxn ang="0">
                  <a:pos x="1469252252" y="1134070540"/>
                </a:cxn>
                <a:cxn ang="0">
                  <a:pos x="1570058527" y="1265118691"/>
                </a:cxn>
                <a:cxn ang="0">
                  <a:pos x="1590219782" y="1701106604"/>
                </a:cxn>
                <a:cxn ang="0">
                  <a:pos x="1552416635" y="2147483646"/>
                </a:cxn>
                <a:cxn ang="0">
                  <a:pos x="1675905115" y="2147483646"/>
                </a:cxn>
                <a:cxn ang="0">
                  <a:pos x="1648182596" y="2147483646"/>
                </a:cxn>
                <a:cxn ang="0">
                  <a:pos x="1491932870" y="2147483646"/>
                </a:cxn>
                <a:cxn ang="0">
                  <a:pos x="1464211938" y="2147483646"/>
                </a:cxn>
                <a:cxn ang="0">
                  <a:pos x="1376005653" y="2147483646"/>
                </a:cxn>
                <a:cxn ang="0">
                  <a:pos x="1159272162" y="2147483646"/>
                </a:cxn>
                <a:cxn ang="0">
                  <a:pos x="955140249" y="2147483646"/>
                </a:cxn>
                <a:cxn ang="0">
                  <a:pos x="874495229" y="2147483646"/>
                </a:cxn>
                <a:cxn ang="0">
                  <a:pos x="720764866" y="2147483646"/>
                </a:cxn>
                <a:cxn ang="0">
                  <a:pos x="740926121" y="2147483646"/>
                </a:cxn>
                <a:cxn ang="0">
                  <a:pos x="824092092" y="2147483646"/>
                </a:cxn>
                <a:cxn ang="0">
                  <a:pos x="937498357" y="2147483646"/>
                </a:cxn>
                <a:cxn ang="0">
                  <a:pos x="1058465887" y="2147483646"/>
                </a:cxn>
                <a:cxn ang="0">
                  <a:pos x="1456650673" y="2147483646"/>
                </a:cxn>
                <a:cxn ang="0">
                  <a:pos x="1663303537" y="2147483646"/>
                </a:cxn>
                <a:cxn ang="0">
                  <a:pos x="1842235469" y="2147483646"/>
                </a:cxn>
                <a:cxn ang="0">
                  <a:pos x="1978323940" y="2147483646"/>
                </a:cxn>
                <a:cxn ang="0">
                  <a:pos x="2053928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271" h="1571">
                  <a:moveTo>
                    <a:pt x="1269" y="1319"/>
                  </a:moveTo>
                  <a:lnTo>
                    <a:pt x="1269" y="1319"/>
                  </a:lnTo>
                  <a:lnTo>
                    <a:pt x="1261" y="1291"/>
                  </a:lnTo>
                  <a:lnTo>
                    <a:pt x="1257" y="1273"/>
                  </a:lnTo>
                  <a:lnTo>
                    <a:pt x="1254" y="1257"/>
                  </a:lnTo>
                  <a:lnTo>
                    <a:pt x="1244" y="1203"/>
                  </a:lnTo>
                  <a:lnTo>
                    <a:pt x="1238" y="1168"/>
                  </a:lnTo>
                  <a:lnTo>
                    <a:pt x="1231" y="1140"/>
                  </a:lnTo>
                  <a:lnTo>
                    <a:pt x="1226" y="1127"/>
                  </a:lnTo>
                  <a:lnTo>
                    <a:pt x="1218" y="1111"/>
                  </a:lnTo>
                  <a:lnTo>
                    <a:pt x="1209" y="1094"/>
                  </a:lnTo>
                  <a:lnTo>
                    <a:pt x="1199" y="1077"/>
                  </a:lnTo>
                  <a:lnTo>
                    <a:pt x="1179" y="1049"/>
                  </a:lnTo>
                  <a:lnTo>
                    <a:pt x="1166" y="1031"/>
                  </a:lnTo>
                  <a:lnTo>
                    <a:pt x="1155" y="1015"/>
                  </a:lnTo>
                  <a:lnTo>
                    <a:pt x="1141" y="992"/>
                  </a:lnTo>
                  <a:lnTo>
                    <a:pt x="1126" y="968"/>
                  </a:lnTo>
                  <a:lnTo>
                    <a:pt x="1121" y="959"/>
                  </a:lnTo>
                  <a:lnTo>
                    <a:pt x="1119" y="952"/>
                  </a:lnTo>
                  <a:lnTo>
                    <a:pt x="1117" y="943"/>
                  </a:lnTo>
                  <a:lnTo>
                    <a:pt x="1116" y="933"/>
                  </a:lnTo>
                  <a:lnTo>
                    <a:pt x="1116" y="922"/>
                  </a:lnTo>
                  <a:lnTo>
                    <a:pt x="1116" y="911"/>
                  </a:lnTo>
                  <a:lnTo>
                    <a:pt x="1119" y="899"/>
                  </a:lnTo>
                  <a:lnTo>
                    <a:pt x="1119" y="886"/>
                  </a:lnTo>
                  <a:lnTo>
                    <a:pt x="1119" y="873"/>
                  </a:lnTo>
                  <a:lnTo>
                    <a:pt x="1116" y="863"/>
                  </a:lnTo>
                  <a:lnTo>
                    <a:pt x="1115" y="858"/>
                  </a:lnTo>
                  <a:lnTo>
                    <a:pt x="1111" y="855"/>
                  </a:lnTo>
                  <a:lnTo>
                    <a:pt x="1100" y="849"/>
                  </a:lnTo>
                  <a:lnTo>
                    <a:pt x="1090" y="843"/>
                  </a:lnTo>
                  <a:lnTo>
                    <a:pt x="1082" y="842"/>
                  </a:lnTo>
                  <a:lnTo>
                    <a:pt x="1078" y="841"/>
                  </a:lnTo>
                  <a:lnTo>
                    <a:pt x="1077" y="840"/>
                  </a:lnTo>
                  <a:lnTo>
                    <a:pt x="1075" y="834"/>
                  </a:lnTo>
                  <a:lnTo>
                    <a:pt x="1073" y="828"/>
                  </a:lnTo>
                  <a:lnTo>
                    <a:pt x="1075" y="821"/>
                  </a:lnTo>
                  <a:lnTo>
                    <a:pt x="1076" y="816"/>
                  </a:lnTo>
                  <a:lnTo>
                    <a:pt x="1076" y="810"/>
                  </a:lnTo>
                  <a:lnTo>
                    <a:pt x="1073" y="805"/>
                  </a:lnTo>
                  <a:lnTo>
                    <a:pt x="1072" y="802"/>
                  </a:lnTo>
                  <a:lnTo>
                    <a:pt x="1069" y="801"/>
                  </a:lnTo>
                  <a:lnTo>
                    <a:pt x="1062" y="799"/>
                  </a:lnTo>
                  <a:lnTo>
                    <a:pt x="1059" y="798"/>
                  </a:lnTo>
                  <a:lnTo>
                    <a:pt x="1058" y="794"/>
                  </a:lnTo>
                  <a:lnTo>
                    <a:pt x="1056" y="789"/>
                  </a:lnTo>
                  <a:lnTo>
                    <a:pt x="1053" y="781"/>
                  </a:lnTo>
                  <a:lnTo>
                    <a:pt x="1049" y="774"/>
                  </a:lnTo>
                  <a:lnTo>
                    <a:pt x="1045" y="776"/>
                  </a:lnTo>
                  <a:lnTo>
                    <a:pt x="1037" y="784"/>
                  </a:lnTo>
                  <a:lnTo>
                    <a:pt x="1029" y="789"/>
                  </a:lnTo>
                  <a:lnTo>
                    <a:pt x="1022" y="793"/>
                  </a:lnTo>
                  <a:lnTo>
                    <a:pt x="1010" y="797"/>
                  </a:lnTo>
                  <a:lnTo>
                    <a:pt x="997" y="799"/>
                  </a:lnTo>
                  <a:lnTo>
                    <a:pt x="981" y="801"/>
                  </a:lnTo>
                  <a:lnTo>
                    <a:pt x="965" y="801"/>
                  </a:lnTo>
                  <a:lnTo>
                    <a:pt x="945" y="799"/>
                  </a:lnTo>
                  <a:lnTo>
                    <a:pt x="927" y="798"/>
                  </a:lnTo>
                  <a:lnTo>
                    <a:pt x="896" y="794"/>
                  </a:lnTo>
                  <a:lnTo>
                    <a:pt x="883" y="792"/>
                  </a:lnTo>
                  <a:lnTo>
                    <a:pt x="884" y="758"/>
                  </a:lnTo>
                  <a:lnTo>
                    <a:pt x="884" y="718"/>
                  </a:lnTo>
                  <a:lnTo>
                    <a:pt x="883" y="651"/>
                  </a:lnTo>
                  <a:lnTo>
                    <a:pt x="881" y="621"/>
                  </a:lnTo>
                  <a:lnTo>
                    <a:pt x="875" y="584"/>
                  </a:lnTo>
                  <a:lnTo>
                    <a:pt x="865" y="518"/>
                  </a:lnTo>
                  <a:lnTo>
                    <a:pt x="861" y="505"/>
                  </a:lnTo>
                  <a:lnTo>
                    <a:pt x="852" y="487"/>
                  </a:lnTo>
                  <a:lnTo>
                    <a:pt x="830" y="441"/>
                  </a:lnTo>
                  <a:lnTo>
                    <a:pt x="788" y="365"/>
                  </a:lnTo>
                  <a:lnTo>
                    <a:pt x="745" y="291"/>
                  </a:lnTo>
                  <a:lnTo>
                    <a:pt x="723" y="250"/>
                  </a:lnTo>
                  <a:lnTo>
                    <a:pt x="715" y="234"/>
                  </a:lnTo>
                  <a:lnTo>
                    <a:pt x="711" y="225"/>
                  </a:lnTo>
                  <a:lnTo>
                    <a:pt x="709" y="210"/>
                  </a:lnTo>
                  <a:lnTo>
                    <a:pt x="709" y="189"/>
                  </a:lnTo>
                  <a:lnTo>
                    <a:pt x="709" y="166"/>
                  </a:lnTo>
                  <a:lnTo>
                    <a:pt x="711" y="146"/>
                  </a:lnTo>
                  <a:lnTo>
                    <a:pt x="711" y="139"/>
                  </a:lnTo>
                  <a:lnTo>
                    <a:pt x="711" y="131"/>
                  </a:lnTo>
                  <a:lnTo>
                    <a:pt x="709" y="118"/>
                  </a:lnTo>
                  <a:lnTo>
                    <a:pt x="706" y="109"/>
                  </a:lnTo>
                  <a:lnTo>
                    <a:pt x="705" y="105"/>
                  </a:lnTo>
                  <a:lnTo>
                    <a:pt x="689" y="106"/>
                  </a:lnTo>
                  <a:lnTo>
                    <a:pt x="658" y="108"/>
                  </a:lnTo>
                  <a:lnTo>
                    <a:pt x="627" y="109"/>
                  </a:lnTo>
                  <a:lnTo>
                    <a:pt x="613" y="112"/>
                  </a:lnTo>
                  <a:lnTo>
                    <a:pt x="609" y="113"/>
                  </a:lnTo>
                  <a:lnTo>
                    <a:pt x="605" y="115"/>
                  </a:lnTo>
                  <a:lnTo>
                    <a:pt x="604" y="119"/>
                  </a:lnTo>
                  <a:lnTo>
                    <a:pt x="604" y="124"/>
                  </a:lnTo>
                  <a:lnTo>
                    <a:pt x="608" y="137"/>
                  </a:lnTo>
                  <a:lnTo>
                    <a:pt x="613" y="154"/>
                  </a:lnTo>
                  <a:lnTo>
                    <a:pt x="590" y="161"/>
                  </a:lnTo>
                  <a:lnTo>
                    <a:pt x="573" y="165"/>
                  </a:lnTo>
                  <a:lnTo>
                    <a:pt x="561" y="167"/>
                  </a:lnTo>
                  <a:lnTo>
                    <a:pt x="534" y="170"/>
                  </a:lnTo>
                  <a:lnTo>
                    <a:pt x="519" y="174"/>
                  </a:lnTo>
                  <a:lnTo>
                    <a:pt x="513" y="176"/>
                  </a:lnTo>
                  <a:lnTo>
                    <a:pt x="510" y="179"/>
                  </a:lnTo>
                  <a:lnTo>
                    <a:pt x="503" y="188"/>
                  </a:lnTo>
                  <a:lnTo>
                    <a:pt x="495" y="203"/>
                  </a:lnTo>
                  <a:lnTo>
                    <a:pt x="488" y="223"/>
                  </a:lnTo>
                  <a:lnTo>
                    <a:pt x="441" y="221"/>
                  </a:lnTo>
                  <a:lnTo>
                    <a:pt x="402" y="221"/>
                  </a:lnTo>
                  <a:lnTo>
                    <a:pt x="370" y="221"/>
                  </a:lnTo>
                  <a:lnTo>
                    <a:pt x="347" y="223"/>
                  </a:lnTo>
                  <a:lnTo>
                    <a:pt x="327" y="220"/>
                  </a:lnTo>
                  <a:lnTo>
                    <a:pt x="319" y="219"/>
                  </a:lnTo>
                  <a:lnTo>
                    <a:pt x="313" y="216"/>
                  </a:lnTo>
                  <a:lnTo>
                    <a:pt x="307" y="212"/>
                  </a:lnTo>
                  <a:lnTo>
                    <a:pt x="301" y="209"/>
                  </a:lnTo>
                  <a:lnTo>
                    <a:pt x="243" y="157"/>
                  </a:lnTo>
                  <a:lnTo>
                    <a:pt x="206" y="122"/>
                  </a:lnTo>
                  <a:lnTo>
                    <a:pt x="191" y="106"/>
                  </a:lnTo>
                  <a:lnTo>
                    <a:pt x="181" y="93"/>
                  </a:lnTo>
                  <a:lnTo>
                    <a:pt x="163" y="68"/>
                  </a:lnTo>
                  <a:lnTo>
                    <a:pt x="145" y="37"/>
                  </a:lnTo>
                  <a:lnTo>
                    <a:pt x="124" y="0"/>
                  </a:lnTo>
                  <a:lnTo>
                    <a:pt x="123" y="0"/>
                  </a:lnTo>
                  <a:lnTo>
                    <a:pt x="84" y="42"/>
                  </a:lnTo>
                  <a:lnTo>
                    <a:pt x="56" y="70"/>
                  </a:lnTo>
                  <a:lnTo>
                    <a:pt x="44" y="79"/>
                  </a:lnTo>
                  <a:lnTo>
                    <a:pt x="38" y="84"/>
                  </a:lnTo>
                  <a:lnTo>
                    <a:pt x="34" y="83"/>
                  </a:lnTo>
                  <a:lnTo>
                    <a:pt x="30" y="80"/>
                  </a:lnTo>
                  <a:lnTo>
                    <a:pt x="27" y="77"/>
                  </a:lnTo>
                  <a:lnTo>
                    <a:pt x="25" y="71"/>
                  </a:lnTo>
                  <a:lnTo>
                    <a:pt x="22" y="61"/>
                  </a:lnTo>
                  <a:lnTo>
                    <a:pt x="22" y="56"/>
                  </a:lnTo>
                  <a:lnTo>
                    <a:pt x="12" y="70"/>
                  </a:lnTo>
                  <a:lnTo>
                    <a:pt x="4" y="83"/>
                  </a:lnTo>
                  <a:lnTo>
                    <a:pt x="1" y="90"/>
                  </a:lnTo>
                  <a:lnTo>
                    <a:pt x="0" y="96"/>
                  </a:lnTo>
                  <a:lnTo>
                    <a:pt x="1" y="99"/>
                  </a:lnTo>
                  <a:lnTo>
                    <a:pt x="3" y="104"/>
                  </a:lnTo>
                  <a:lnTo>
                    <a:pt x="10" y="115"/>
                  </a:lnTo>
                  <a:lnTo>
                    <a:pt x="21" y="131"/>
                  </a:lnTo>
                  <a:lnTo>
                    <a:pt x="35" y="148"/>
                  </a:lnTo>
                  <a:lnTo>
                    <a:pt x="66" y="183"/>
                  </a:lnTo>
                  <a:lnTo>
                    <a:pt x="80" y="198"/>
                  </a:lnTo>
                  <a:lnTo>
                    <a:pt x="93" y="210"/>
                  </a:lnTo>
                  <a:lnTo>
                    <a:pt x="107" y="224"/>
                  </a:lnTo>
                  <a:lnTo>
                    <a:pt x="127" y="243"/>
                  </a:lnTo>
                  <a:lnTo>
                    <a:pt x="173" y="293"/>
                  </a:lnTo>
                  <a:lnTo>
                    <a:pt x="216" y="335"/>
                  </a:lnTo>
                  <a:lnTo>
                    <a:pt x="230" y="349"/>
                  </a:lnTo>
                  <a:lnTo>
                    <a:pt x="235" y="353"/>
                  </a:lnTo>
                  <a:lnTo>
                    <a:pt x="238" y="355"/>
                  </a:lnTo>
                  <a:lnTo>
                    <a:pt x="252" y="357"/>
                  </a:lnTo>
                  <a:lnTo>
                    <a:pt x="275" y="362"/>
                  </a:lnTo>
                  <a:lnTo>
                    <a:pt x="343" y="382"/>
                  </a:lnTo>
                  <a:lnTo>
                    <a:pt x="365" y="387"/>
                  </a:lnTo>
                  <a:lnTo>
                    <a:pt x="393" y="392"/>
                  </a:lnTo>
                  <a:lnTo>
                    <a:pt x="456" y="401"/>
                  </a:lnTo>
                  <a:lnTo>
                    <a:pt x="512" y="406"/>
                  </a:lnTo>
                  <a:lnTo>
                    <a:pt x="543" y="410"/>
                  </a:lnTo>
                  <a:lnTo>
                    <a:pt x="550" y="412"/>
                  </a:lnTo>
                  <a:lnTo>
                    <a:pt x="556" y="417"/>
                  </a:lnTo>
                  <a:lnTo>
                    <a:pt x="564" y="424"/>
                  </a:lnTo>
                  <a:lnTo>
                    <a:pt x="570" y="432"/>
                  </a:lnTo>
                  <a:lnTo>
                    <a:pt x="583" y="450"/>
                  </a:lnTo>
                  <a:lnTo>
                    <a:pt x="591" y="463"/>
                  </a:lnTo>
                  <a:lnTo>
                    <a:pt x="595" y="467"/>
                  </a:lnTo>
                  <a:lnTo>
                    <a:pt x="600" y="472"/>
                  </a:lnTo>
                  <a:lnTo>
                    <a:pt x="612" y="487"/>
                  </a:lnTo>
                  <a:lnTo>
                    <a:pt x="618" y="494"/>
                  </a:lnTo>
                  <a:lnTo>
                    <a:pt x="623" y="502"/>
                  </a:lnTo>
                  <a:lnTo>
                    <a:pt x="628" y="511"/>
                  </a:lnTo>
                  <a:lnTo>
                    <a:pt x="631" y="521"/>
                  </a:lnTo>
                  <a:lnTo>
                    <a:pt x="632" y="534"/>
                  </a:lnTo>
                  <a:lnTo>
                    <a:pt x="634" y="551"/>
                  </a:lnTo>
                  <a:lnTo>
                    <a:pt x="634" y="591"/>
                  </a:lnTo>
                  <a:lnTo>
                    <a:pt x="631" y="675"/>
                  </a:lnTo>
                  <a:lnTo>
                    <a:pt x="630" y="696"/>
                  </a:lnTo>
                  <a:lnTo>
                    <a:pt x="627" y="724"/>
                  </a:lnTo>
                  <a:lnTo>
                    <a:pt x="621" y="785"/>
                  </a:lnTo>
                  <a:lnTo>
                    <a:pt x="616" y="840"/>
                  </a:lnTo>
                  <a:lnTo>
                    <a:pt x="614" y="858"/>
                  </a:lnTo>
                  <a:lnTo>
                    <a:pt x="616" y="864"/>
                  </a:lnTo>
                  <a:lnTo>
                    <a:pt x="617" y="867"/>
                  </a:lnTo>
                  <a:lnTo>
                    <a:pt x="621" y="869"/>
                  </a:lnTo>
                  <a:lnTo>
                    <a:pt x="627" y="871"/>
                  </a:lnTo>
                  <a:lnTo>
                    <a:pt x="645" y="873"/>
                  </a:lnTo>
                  <a:lnTo>
                    <a:pt x="670" y="876"/>
                  </a:lnTo>
                  <a:lnTo>
                    <a:pt x="665" y="906"/>
                  </a:lnTo>
                  <a:lnTo>
                    <a:pt x="662" y="927"/>
                  </a:lnTo>
                  <a:lnTo>
                    <a:pt x="660" y="940"/>
                  </a:lnTo>
                  <a:lnTo>
                    <a:pt x="656" y="953"/>
                  </a:lnTo>
                  <a:lnTo>
                    <a:pt x="654" y="962"/>
                  </a:lnTo>
                  <a:lnTo>
                    <a:pt x="654" y="970"/>
                  </a:lnTo>
                  <a:lnTo>
                    <a:pt x="654" y="977"/>
                  </a:lnTo>
                  <a:lnTo>
                    <a:pt x="653" y="988"/>
                  </a:lnTo>
                  <a:lnTo>
                    <a:pt x="645" y="1019"/>
                  </a:lnTo>
                  <a:lnTo>
                    <a:pt x="627" y="1084"/>
                  </a:lnTo>
                  <a:lnTo>
                    <a:pt x="606" y="1178"/>
                  </a:lnTo>
                  <a:lnTo>
                    <a:pt x="596" y="1230"/>
                  </a:lnTo>
                  <a:lnTo>
                    <a:pt x="592" y="1249"/>
                  </a:lnTo>
                  <a:lnTo>
                    <a:pt x="592" y="1259"/>
                  </a:lnTo>
                  <a:lnTo>
                    <a:pt x="591" y="1264"/>
                  </a:lnTo>
                  <a:lnTo>
                    <a:pt x="591" y="1269"/>
                  </a:lnTo>
                  <a:lnTo>
                    <a:pt x="587" y="1277"/>
                  </a:lnTo>
                  <a:lnTo>
                    <a:pt x="583" y="1281"/>
                  </a:lnTo>
                  <a:lnTo>
                    <a:pt x="581" y="1282"/>
                  </a:lnTo>
                  <a:lnTo>
                    <a:pt x="578" y="1283"/>
                  </a:lnTo>
                  <a:lnTo>
                    <a:pt x="575" y="1283"/>
                  </a:lnTo>
                  <a:lnTo>
                    <a:pt x="572" y="1282"/>
                  </a:lnTo>
                  <a:lnTo>
                    <a:pt x="568" y="1279"/>
                  </a:lnTo>
                  <a:lnTo>
                    <a:pt x="556" y="1269"/>
                  </a:lnTo>
                  <a:lnTo>
                    <a:pt x="546" y="1259"/>
                  </a:lnTo>
                  <a:lnTo>
                    <a:pt x="537" y="1251"/>
                  </a:lnTo>
                  <a:lnTo>
                    <a:pt x="502" y="1225"/>
                  </a:lnTo>
                  <a:lnTo>
                    <a:pt x="480" y="1209"/>
                  </a:lnTo>
                  <a:lnTo>
                    <a:pt x="471" y="1204"/>
                  </a:lnTo>
                  <a:lnTo>
                    <a:pt x="466" y="1202"/>
                  </a:lnTo>
                  <a:lnTo>
                    <a:pt x="460" y="1202"/>
                  </a:lnTo>
                  <a:lnTo>
                    <a:pt x="451" y="1203"/>
                  </a:lnTo>
                  <a:lnTo>
                    <a:pt x="428" y="1208"/>
                  </a:lnTo>
                  <a:lnTo>
                    <a:pt x="402" y="1215"/>
                  </a:lnTo>
                  <a:lnTo>
                    <a:pt x="392" y="1218"/>
                  </a:lnTo>
                  <a:lnTo>
                    <a:pt x="384" y="1222"/>
                  </a:lnTo>
                  <a:lnTo>
                    <a:pt x="379" y="1226"/>
                  </a:lnTo>
                  <a:lnTo>
                    <a:pt x="374" y="1234"/>
                  </a:lnTo>
                  <a:lnTo>
                    <a:pt x="369" y="1243"/>
                  </a:lnTo>
                  <a:lnTo>
                    <a:pt x="363" y="1253"/>
                  </a:lnTo>
                  <a:lnTo>
                    <a:pt x="354" y="1273"/>
                  </a:lnTo>
                  <a:lnTo>
                    <a:pt x="349" y="1290"/>
                  </a:lnTo>
                  <a:lnTo>
                    <a:pt x="347" y="1299"/>
                  </a:lnTo>
                  <a:lnTo>
                    <a:pt x="341" y="1309"/>
                  </a:lnTo>
                  <a:lnTo>
                    <a:pt x="327" y="1337"/>
                  </a:lnTo>
                  <a:lnTo>
                    <a:pt x="300" y="1385"/>
                  </a:lnTo>
                  <a:lnTo>
                    <a:pt x="296" y="1393"/>
                  </a:lnTo>
                  <a:lnTo>
                    <a:pt x="292" y="1403"/>
                  </a:lnTo>
                  <a:lnTo>
                    <a:pt x="286" y="1429"/>
                  </a:lnTo>
                  <a:lnTo>
                    <a:pt x="281" y="1455"/>
                  </a:lnTo>
                  <a:lnTo>
                    <a:pt x="279" y="1467"/>
                  </a:lnTo>
                  <a:lnTo>
                    <a:pt x="279" y="1474"/>
                  </a:lnTo>
                  <a:lnTo>
                    <a:pt x="282" y="1495"/>
                  </a:lnTo>
                  <a:lnTo>
                    <a:pt x="287" y="1521"/>
                  </a:lnTo>
                  <a:lnTo>
                    <a:pt x="294" y="1547"/>
                  </a:lnTo>
                  <a:lnTo>
                    <a:pt x="297" y="1557"/>
                  </a:lnTo>
                  <a:lnTo>
                    <a:pt x="301" y="1562"/>
                  </a:lnTo>
                  <a:lnTo>
                    <a:pt x="305" y="1566"/>
                  </a:lnTo>
                  <a:lnTo>
                    <a:pt x="312" y="1569"/>
                  </a:lnTo>
                  <a:lnTo>
                    <a:pt x="319" y="1570"/>
                  </a:lnTo>
                  <a:lnTo>
                    <a:pt x="327" y="1571"/>
                  </a:lnTo>
                  <a:lnTo>
                    <a:pt x="340" y="1570"/>
                  </a:lnTo>
                  <a:lnTo>
                    <a:pt x="345" y="1569"/>
                  </a:lnTo>
                  <a:lnTo>
                    <a:pt x="349" y="1568"/>
                  </a:lnTo>
                  <a:lnTo>
                    <a:pt x="356" y="1560"/>
                  </a:lnTo>
                  <a:lnTo>
                    <a:pt x="365" y="1547"/>
                  </a:lnTo>
                  <a:lnTo>
                    <a:pt x="372" y="1531"/>
                  </a:lnTo>
                  <a:lnTo>
                    <a:pt x="376" y="1518"/>
                  </a:lnTo>
                  <a:lnTo>
                    <a:pt x="383" y="1500"/>
                  </a:lnTo>
                  <a:lnTo>
                    <a:pt x="394" y="1471"/>
                  </a:lnTo>
                  <a:lnTo>
                    <a:pt x="413" y="1428"/>
                  </a:lnTo>
                  <a:lnTo>
                    <a:pt x="416" y="1423"/>
                  </a:lnTo>
                  <a:lnTo>
                    <a:pt x="420" y="1418"/>
                  </a:lnTo>
                  <a:lnTo>
                    <a:pt x="425" y="1415"/>
                  </a:lnTo>
                  <a:lnTo>
                    <a:pt x="429" y="1415"/>
                  </a:lnTo>
                  <a:lnTo>
                    <a:pt x="432" y="1415"/>
                  </a:lnTo>
                  <a:lnTo>
                    <a:pt x="469" y="1428"/>
                  </a:lnTo>
                  <a:lnTo>
                    <a:pt x="522" y="1446"/>
                  </a:lnTo>
                  <a:lnTo>
                    <a:pt x="578" y="1468"/>
                  </a:lnTo>
                  <a:lnTo>
                    <a:pt x="608" y="1478"/>
                  </a:lnTo>
                  <a:lnTo>
                    <a:pt x="621" y="1482"/>
                  </a:lnTo>
                  <a:lnTo>
                    <a:pt x="631" y="1484"/>
                  </a:lnTo>
                  <a:lnTo>
                    <a:pt x="640" y="1484"/>
                  </a:lnTo>
                  <a:lnTo>
                    <a:pt x="650" y="1482"/>
                  </a:lnTo>
                  <a:lnTo>
                    <a:pt x="660" y="1480"/>
                  </a:lnTo>
                  <a:lnTo>
                    <a:pt x="670" y="1476"/>
                  </a:lnTo>
                  <a:lnTo>
                    <a:pt x="691" y="1468"/>
                  </a:lnTo>
                  <a:lnTo>
                    <a:pt x="711" y="1459"/>
                  </a:lnTo>
                  <a:lnTo>
                    <a:pt x="716" y="1455"/>
                  </a:lnTo>
                  <a:lnTo>
                    <a:pt x="722" y="1453"/>
                  </a:lnTo>
                  <a:lnTo>
                    <a:pt x="731" y="1442"/>
                  </a:lnTo>
                  <a:lnTo>
                    <a:pt x="740" y="1432"/>
                  </a:lnTo>
                  <a:lnTo>
                    <a:pt x="749" y="1420"/>
                  </a:lnTo>
                  <a:lnTo>
                    <a:pt x="762" y="1399"/>
                  </a:lnTo>
                  <a:lnTo>
                    <a:pt x="766" y="1390"/>
                  </a:lnTo>
                  <a:lnTo>
                    <a:pt x="776" y="1397"/>
                  </a:lnTo>
                  <a:lnTo>
                    <a:pt x="785" y="1405"/>
                  </a:lnTo>
                  <a:lnTo>
                    <a:pt x="788" y="1407"/>
                  </a:lnTo>
                  <a:lnTo>
                    <a:pt x="790" y="1411"/>
                  </a:lnTo>
                  <a:lnTo>
                    <a:pt x="802" y="1438"/>
                  </a:lnTo>
                  <a:lnTo>
                    <a:pt x="810" y="1459"/>
                  </a:lnTo>
                  <a:lnTo>
                    <a:pt x="812" y="1469"/>
                  </a:lnTo>
                  <a:lnTo>
                    <a:pt x="815" y="1480"/>
                  </a:lnTo>
                  <a:lnTo>
                    <a:pt x="817" y="1490"/>
                  </a:lnTo>
                  <a:lnTo>
                    <a:pt x="822" y="1502"/>
                  </a:lnTo>
                  <a:lnTo>
                    <a:pt x="829" y="1513"/>
                  </a:lnTo>
                  <a:lnTo>
                    <a:pt x="837" y="1524"/>
                  </a:lnTo>
                  <a:lnTo>
                    <a:pt x="846" y="1533"/>
                  </a:lnTo>
                  <a:lnTo>
                    <a:pt x="853" y="1540"/>
                  </a:lnTo>
                  <a:lnTo>
                    <a:pt x="860" y="1546"/>
                  </a:lnTo>
                  <a:lnTo>
                    <a:pt x="866" y="1547"/>
                  </a:lnTo>
                  <a:lnTo>
                    <a:pt x="877" y="1546"/>
                  </a:lnTo>
                  <a:lnTo>
                    <a:pt x="888" y="1542"/>
                  </a:lnTo>
                  <a:lnTo>
                    <a:pt x="894" y="1539"/>
                  </a:lnTo>
                  <a:lnTo>
                    <a:pt x="897" y="1537"/>
                  </a:lnTo>
                  <a:lnTo>
                    <a:pt x="900" y="1533"/>
                  </a:lnTo>
                  <a:lnTo>
                    <a:pt x="901" y="1529"/>
                  </a:lnTo>
                  <a:lnTo>
                    <a:pt x="900" y="1516"/>
                  </a:lnTo>
                  <a:lnTo>
                    <a:pt x="896" y="1495"/>
                  </a:lnTo>
                  <a:lnTo>
                    <a:pt x="892" y="1473"/>
                  </a:lnTo>
                  <a:lnTo>
                    <a:pt x="890" y="1454"/>
                  </a:lnTo>
                  <a:lnTo>
                    <a:pt x="888" y="1436"/>
                  </a:lnTo>
                  <a:lnTo>
                    <a:pt x="887" y="1416"/>
                  </a:lnTo>
                  <a:lnTo>
                    <a:pt x="886" y="1407"/>
                  </a:lnTo>
                  <a:lnTo>
                    <a:pt x="887" y="1399"/>
                  </a:lnTo>
                  <a:lnTo>
                    <a:pt x="888" y="1393"/>
                  </a:lnTo>
                  <a:lnTo>
                    <a:pt x="890" y="1392"/>
                  </a:lnTo>
                  <a:lnTo>
                    <a:pt x="892" y="1390"/>
                  </a:lnTo>
                  <a:lnTo>
                    <a:pt x="900" y="1389"/>
                  </a:lnTo>
                  <a:lnTo>
                    <a:pt x="916" y="1390"/>
                  </a:lnTo>
                  <a:lnTo>
                    <a:pt x="962" y="1396"/>
                  </a:lnTo>
                  <a:lnTo>
                    <a:pt x="1011" y="1402"/>
                  </a:lnTo>
                  <a:lnTo>
                    <a:pt x="1049" y="1409"/>
                  </a:lnTo>
                  <a:lnTo>
                    <a:pt x="1066" y="1411"/>
                  </a:lnTo>
                  <a:lnTo>
                    <a:pt x="1086" y="1412"/>
                  </a:lnTo>
                  <a:lnTo>
                    <a:pt x="1138" y="1415"/>
                  </a:lnTo>
                  <a:lnTo>
                    <a:pt x="1186" y="1415"/>
                  </a:lnTo>
                  <a:lnTo>
                    <a:pt x="1216" y="1415"/>
                  </a:lnTo>
                  <a:lnTo>
                    <a:pt x="1223" y="1412"/>
                  </a:lnTo>
                  <a:lnTo>
                    <a:pt x="1231" y="1409"/>
                  </a:lnTo>
                  <a:lnTo>
                    <a:pt x="1240" y="1402"/>
                  </a:lnTo>
                  <a:lnTo>
                    <a:pt x="1248" y="1396"/>
                  </a:lnTo>
                  <a:lnTo>
                    <a:pt x="1254" y="1388"/>
                  </a:lnTo>
                  <a:lnTo>
                    <a:pt x="1261" y="1381"/>
                  </a:lnTo>
                  <a:lnTo>
                    <a:pt x="1266" y="1374"/>
                  </a:lnTo>
                  <a:lnTo>
                    <a:pt x="1269" y="1368"/>
                  </a:lnTo>
                  <a:lnTo>
                    <a:pt x="1270" y="1357"/>
                  </a:lnTo>
                  <a:lnTo>
                    <a:pt x="1271" y="1343"/>
                  </a:lnTo>
                  <a:lnTo>
                    <a:pt x="1270" y="1330"/>
                  </a:lnTo>
                  <a:lnTo>
                    <a:pt x="1269" y="1319"/>
                  </a:lnTo>
                  <a:close/>
                  <a:moveTo>
                    <a:pt x="953" y="1247"/>
                  </a:moveTo>
                  <a:lnTo>
                    <a:pt x="953" y="1247"/>
                  </a:lnTo>
                  <a:lnTo>
                    <a:pt x="934" y="1247"/>
                  </a:lnTo>
                  <a:lnTo>
                    <a:pt x="906" y="1243"/>
                  </a:lnTo>
                  <a:lnTo>
                    <a:pt x="879" y="1240"/>
                  </a:lnTo>
                  <a:lnTo>
                    <a:pt x="869" y="1240"/>
                  </a:lnTo>
                  <a:lnTo>
                    <a:pt x="860" y="1240"/>
                  </a:lnTo>
                  <a:lnTo>
                    <a:pt x="896" y="1163"/>
                  </a:lnTo>
                  <a:lnTo>
                    <a:pt x="900" y="1154"/>
                  </a:lnTo>
                  <a:lnTo>
                    <a:pt x="903" y="1151"/>
                  </a:lnTo>
                  <a:lnTo>
                    <a:pt x="906" y="1149"/>
                  </a:lnTo>
                  <a:lnTo>
                    <a:pt x="910" y="1147"/>
                  </a:lnTo>
                  <a:lnTo>
                    <a:pt x="914" y="1149"/>
                  </a:lnTo>
                  <a:lnTo>
                    <a:pt x="918" y="1151"/>
                  </a:lnTo>
                  <a:lnTo>
                    <a:pt x="922" y="1158"/>
                  </a:lnTo>
                  <a:lnTo>
                    <a:pt x="935" y="1176"/>
                  </a:lnTo>
                  <a:lnTo>
                    <a:pt x="954" y="1200"/>
                  </a:lnTo>
                  <a:lnTo>
                    <a:pt x="981" y="1234"/>
                  </a:lnTo>
                  <a:lnTo>
                    <a:pt x="983" y="1237"/>
                  </a:lnTo>
                  <a:lnTo>
                    <a:pt x="983" y="1239"/>
                  </a:lnTo>
                  <a:lnTo>
                    <a:pt x="980" y="1242"/>
                  </a:lnTo>
                  <a:lnTo>
                    <a:pt x="976" y="1243"/>
                  </a:lnTo>
                  <a:lnTo>
                    <a:pt x="966" y="1246"/>
                  </a:lnTo>
                  <a:lnTo>
                    <a:pt x="953" y="12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20509" name="组合 44"/>
          <p:cNvGrpSpPr/>
          <p:nvPr/>
        </p:nvGrpSpPr>
        <p:grpSpPr>
          <a:xfrm>
            <a:off x="8974149" y="627810"/>
            <a:ext cx="1244600" cy="1422400"/>
            <a:chOff x="0" y="0"/>
            <a:chExt cx="5197475" cy="5940425"/>
          </a:xfrm>
        </p:grpSpPr>
        <p:sp>
          <p:nvSpPr>
            <p:cNvPr id="20510" name="Freeform 116"/>
            <p:cNvSpPr/>
            <p:nvPr/>
          </p:nvSpPr>
          <p:spPr>
            <a:xfrm>
              <a:off x="0" y="5099050"/>
              <a:ext cx="890588" cy="841375"/>
            </a:xfrm>
            <a:custGeom>
              <a:avLst/>
              <a:gdLst/>
              <a:ahLst/>
              <a:cxnLst>
                <a:cxn ang="0">
                  <a:pos x="0" y="677212972"/>
                </a:cxn>
                <a:cxn ang="0">
                  <a:pos x="310657386" y="437364754"/>
                </a:cxn>
                <a:cxn ang="0">
                  <a:pos x="1059055684" y="0"/>
                </a:cxn>
                <a:cxn ang="0">
                  <a:pos x="2147483646" y="1424966222"/>
                </a:cxn>
                <a:cxn ang="0">
                  <a:pos x="2147483646" y="200341904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666245055" y="2147483646"/>
                </a:cxn>
                <a:cxn ang="0">
                  <a:pos x="1214382499" y="2003419047"/>
                </a:cxn>
                <a:cxn ang="0">
                  <a:pos x="931968401" y="1664810683"/>
                </a:cxn>
                <a:cxn ang="0">
                  <a:pos x="720158767" y="1820006809"/>
                </a:cxn>
                <a:cxn ang="0">
                  <a:pos x="0" y="677212972"/>
                </a:cxn>
              </a:cxnLst>
              <a:rect l="0" t="0" r="0" b="0"/>
              <a:pathLst>
                <a:path w="237" h="224">
                  <a:moveTo>
                    <a:pt x="0" y="48"/>
                  </a:moveTo>
                  <a:cubicBezTo>
                    <a:pt x="0" y="48"/>
                    <a:pt x="11" y="33"/>
                    <a:pt x="22" y="31"/>
                  </a:cubicBezTo>
                  <a:cubicBezTo>
                    <a:pt x="22" y="31"/>
                    <a:pt x="55" y="4"/>
                    <a:pt x="75" y="0"/>
                  </a:cubicBezTo>
                  <a:cubicBezTo>
                    <a:pt x="75" y="0"/>
                    <a:pt x="155" y="76"/>
                    <a:pt x="170" y="101"/>
                  </a:cubicBezTo>
                  <a:cubicBezTo>
                    <a:pt x="170" y="142"/>
                    <a:pt x="170" y="142"/>
                    <a:pt x="170" y="142"/>
                  </a:cubicBezTo>
                  <a:cubicBezTo>
                    <a:pt x="170" y="142"/>
                    <a:pt x="237" y="162"/>
                    <a:pt x="237" y="182"/>
                  </a:cubicBezTo>
                  <a:cubicBezTo>
                    <a:pt x="237" y="202"/>
                    <a:pt x="237" y="202"/>
                    <a:pt x="237" y="202"/>
                  </a:cubicBezTo>
                  <a:cubicBezTo>
                    <a:pt x="237" y="202"/>
                    <a:pt x="165" y="224"/>
                    <a:pt x="118" y="202"/>
                  </a:cubicBezTo>
                  <a:cubicBezTo>
                    <a:pt x="118" y="202"/>
                    <a:pt x="99" y="195"/>
                    <a:pt x="86" y="142"/>
                  </a:cubicBezTo>
                  <a:cubicBezTo>
                    <a:pt x="86" y="142"/>
                    <a:pt x="84" y="127"/>
                    <a:pt x="66" y="118"/>
                  </a:cubicBezTo>
                  <a:cubicBezTo>
                    <a:pt x="51" y="129"/>
                    <a:pt x="51" y="129"/>
                    <a:pt x="51" y="129"/>
                  </a:cubicBezTo>
                  <a:cubicBezTo>
                    <a:pt x="51" y="129"/>
                    <a:pt x="7" y="92"/>
                    <a:pt x="0" y="48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1" name="Freeform 117"/>
            <p:cNvSpPr/>
            <p:nvPr/>
          </p:nvSpPr>
          <p:spPr>
            <a:xfrm>
              <a:off x="280988" y="2097087"/>
              <a:ext cx="1804988" cy="3422650"/>
            </a:xfrm>
            <a:custGeom>
              <a:avLst/>
              <a:gdLst/>
              <a:ahLst/>
              <a:cxnLst>
                <a:cxn ang="0">
                  <a:pos x="0" y="2147483646"/>
                </a:cxn>
                <a:cxn ang="0">
                  <a:pos x="367653493" y="2147483646"/>
                </a:cxn>
                <a:cxn ang="0">
                  <a:pos x="367653493" y="2147483646"/>
                </a:cxn>
                <a:cxn ang="0">
                  <a:pos x="579762146" y="2147483646"/>
                </a:cxn>
                <a:cxn ang="0">
                  <a:pos x="93327656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3757321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923113183" y="2147483646"/>
                </a:cxn>
                <a:cxn ang="0">
                  <a:pos x="0" y="2147483646"/>
                </a:cxn>
              </a:cxnLst>
              <a:rect l="0" t="0" r="0" b="0"/>
              <a:pathLst>
                <a:path w="480" h="911">
                  <a:moveTo>
                    <a:pt x="0" y="799"/>
                  </a:moveTo>
                  <a:cubicBezTo>
                    <a:pt x="0" y="799"/>
                    <a:pt x="17" y="781"/>
                    <a:pt x="26" y="781"/>
                  </a:cubicBezTo>
                  <a:cubicBezTo>
                    <a:pt x="26" y="761"/>
                    <a:pt x="26" y="761"/>
                    <a:pt x="26" y="761"/>
                  </a:cubicBezTo>
                  <a:cubicBezTo>
                    <a:pt x="26" y="761"/>
                    <a:pt x="35" y="770"/>
                    <a:pt x="41" y="761"/>
                  </a:cubicBezTo>
                  <a:cubicBezTo>
                    <a:pt x="46" y="751"/>
                    <a:pt x="57" y="706"/>
                    <a:pt x="66" y="704"/>
                  </a:cubicBezTo>
                  <a:cubicBezTo>
                    <a:pt x="76" y="702"/>
                    <a:pt x="166" y="551"/>
                    <a:pt x="210" y="527"/>
                  </a:cubicBezTo>
                  <a:cubicBezTo>
                    <a:pt x="254" y="504"/>
                    <a:pt x="263" y="443"/>
                    <a:pt x="263" y="434"/>
                  </a:cubicBezTo>
                  <a:cubicBezTo>
                    <a:pt x="263" y="424"/>
                    <a:pt x="248" y="228"/>
                    <a:pt x="237" y="204"/>
                  </a:cubicBezTo>
                  <a:cubicBezTo>
                    <a:pt x="226" y="180"/>
                    <a:pt x="156" y="63"/>
                    <a:pt x="206" y="31"/>
                  </a:cubicBezTo>
                  <a:cubicBezTo>
                    <a:pt x="256" y="0"/>
                    <a:pt x="480" y="243"/>
                    <a:pt x="480" y="243"/>
                  </a:cubicBezTo>
                  <a:cubicBezTo>
                    <a:pt x="480" y="243"/>
                    <a:pt x="438" y="394"/>
                    <a:pt x="426" y="414"/>
                  </a:cubicBezTo>
                  <a:cubicBezTo>
                    <a:pt x="415" y="434"/>
                    <a:pt x="370" y="557"/>
                    <a:pt x="359" y="568"/>
                  </a:cubicBezTo>
                  <a:cubicBezTo>
                    <a:pt x="348" y="579"/>
                    <a:pt x="186" y="851"/>
                    <a:pt x="136" y="909"/>
                  </a:cubicBezTo>
                  <a:cubicBezTo>
                    <a:pt x="136" y="909"/>
                    <a:pt x="48" y="911"/>
                    <a:pt x="0" y="799"/>
                  </a:cubicBezTo>
                  <a:close/>
                </a:path>
              </a:pathLst>
            </a:custGeom>
            <a:solidFill>
              <a:srgbClr val="262423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2" name="Freeform 118"/>
            <p:cNvSpPr/>
            <p:nvPr/>
          </p:nvSpPr>
          <p:spPr>
            <a:xfrm>
              <a:off x="280988" y="3260725"/>
              <a:ext cx="1492250" cy="2133600"/>
            </a:xfrm>
            <a:custGeom>
              <a:avLst/>
              <a:gdLst/>
              <a:ahLst/>
              <a:cxnLst>
                <a:cxn ang="0">
                  <a:pos x="2147483646" y="1453338452"/>
                </a:cxn>
                <a:cxn ang="0">
                  <a:pos x="2147483646" y="14108806"/>
                </a:cxn>
                <a:cxn ang="0">
                  <a:pos x="2147483646" y="1044145525"/>
                </a:cxn>
                <a:cxn ang="0">
                  <a:pos x="2147483646" y="1749649665"/>
                </a:cxn>
                <a:cxn ang="0">
                  <a:pos x="2147483646" y="2147483646"/>
                </a:cxn>
                <a:cxn ang="0">
                  <a:pos x="932494621" y="2147483646"/>
                </a:cxn>
                <a:cxn ang="0">
                  <a:pos x="579274911" y="2147483646"/>
                </a:cxn>
                <a:cxn ang="0">
                  <a:pos x="367345341" y="2147483646"/>
                </a:cxn>
                <a:cxn ang="0">
                  <a:pos x="367345341" y="2147483646"/>
                </a:cxn>
                <a:cxn ang="0">
                  <a:pos x="0" y="2147483646"/>
                </a:cxn>
                <a:cxn ang="0">
                  <a:pos x="805337630" y="2147483646"/>
                </a:cxn>
                <a:cxn ang="0">
                  <a:pos x="1328098741" y="2147483646"/>
                </a:cxn>
                <a:cxn ang="0">
                  <a:pos x="1200937992" y="2147483646"/>
                </a:cxn>
                <a:cxn ang="0">
                  <a:pos x="734690681" y="2147483646"/>
                </a:cxn>
                <a:cxn ang="0">
                  <a:pos x="1723702861" y="2147483646"/>
                </a:cxn>
                <a:cxn ang="0">
                  <a:pos x="1328098741" y="2147483646"/>
                </a:cxn>
                <a:cxn ang="0">
                  <a:pos x="2147483646" y="2147483646"/>
                </a:cxn>
                <a:cxn ang="0">
                  <a:pos x="1907373652" y="2147483646"/>
                </a:cxn>
                <a:cxn ang="0">
                  <a:pos x="2147483646" y="2147483646"/>
                </a:cxn>
                <a:cxn ang="0">
                  <a:pos x="2147483646" y="310420018"/>
                </a:cxn>
                <a:cxn ang="0">
                  <a:pos x="2147483646" y="1453338452"/>
                </a:cxn>
              </a:cxnLst>
              <a:rect l="0" t="0" r="0" b="0"/>
              <a:pathLst>
                <a:path w="397" h="568">
                  <a:moveTo>
                    <a:pt x="289" y="103"/>
                  </a:moveTo>
                  <a:cubicBezTo>
                    <a:pt x="289" y="103"/>
                    <a:pt x="350" y="28"/>
                    <a:pt x="365" y="1"/>
                  </a:cubicBezTo>
                  <a:cubicBezTo>
                    <a:pt x="365" y="1"/>
                    <a:pt x="300" y="51"/>
                    <a:pt x="259" y="74"/>
                  </a:cubicBezTo>
                  <a:cubicBezTo>
                    <a:pt x="262" y="101"/>
                    <a:pt x="263" y="121"/>
                    <a:pt x="263" y="124"/>
                  </a:cubicBezTo>
                  <a:cubicBezTo>
                    <a:pt x="263" y="133"/>
                    <a:pt x="254" y="194"/>
                    <a:pt x="210" y="217"/>
                  </a:cubicBezTo>
                  <a:cubicBezTo>
                    <a:pt x="166" y="241"/>
                    <a:pt x="76" y="392"/>
                    <a:pt x="66" y="394"/>
                  </a:cubicBezTo>
                  <a:cubicBezTo>
                    <a:pt x="57" y="396"/>
                    <a:pt x="46" y="441"/>
                    <a:pt x="41" y="451"/>
                  </a:cubicBezTo>
                  <a:cubicBezTo>
                    <a:pt x="35" y="460"/>
                    <a:pt x="26" y="451"/>
                    <a:pt x="26" y="451"/>
                  </a:cubicBezTo>
                  <a:cubicBezTo>
                    <a:pt x="26" y="471"/>
                    <a:pt x="26" y="471"/>
                    <a:pt x="26" y="471"/>
                  </a:cubicBezTo>
                  <a:cubicBezTo>
                    <a:pt x="17" y="471"/>
                    <a:pt x="0" y="489"/>
                    <a:pt x="0" y="489"/>
                  </a:cubicBezTo>
                  <a:cubicBezTo>
                    <a:pt x="16" y="527"/>
                    <a:pt x="37" y="551"/>
                    <a:pt x="57" y="568"/>
                  </a:cubicBezTo>
                  <a:cubicBezTo>
                    <a:pt x="73" y="555"/>
                    <a:pt x="90" y="542"/>
                    <a:pt x="94" y="543"/>
                  </a:cubicBezTo>
                  <a:cubicBezTo>
                    <a:pt x="104" y="545"/>
                    <a:pt x="85" y="541"/>
                    <a:pt x="85" y="541"/>
                  </a:cubicBezTo>
                  <a:cubicBezTo>
                    <a:pt x="52" y="476"/>
                    <a:pt x="52" y="476"/>
                    <a:pt x="52" y="476"/>
                  </a:cubicBezTo>
                  <a:cubicBezTo>
                    <a:pt x="52" y="476"/>
                    <a:pt x="102" y="515"/>
                    <a:pt x="122" y="506"/>
                  </a:cubicBezTo>
                  <a:cubicBezTo>
                    <a:pt x="94" y="425"/>
                    <a:pt x="94" y="425"/>
                    <a:pt x="94" y="425"/>
                  </a:cubicBezTo>
                  <a:cubicBezTo>
                    <a:pt x="94" y="425"/>
                    <a:pt x="142" y="478"/>
                    <a:pt x="162" y="461"/>
                  </a:cubicBezTo>
                  <a:cubicBezTo>
                    <a:pt x="182" y="445"/>
                    <a:pt x="135" y="357"/>
                    <a:pt x="135" y="357"/>
                  </a:cubicBezTo>
                  <a:cubicBezTo>
                    <a:pt x="135" y="357"/>
                    <a:pt x="219" y="304"/>
                    <a:pt x="251" y="264"/>
                  </a:cubicBezTo>
                  <a:cubicBezTo>
                    <a:pt x="284" y="224"/>
                    <a:pt x="381" y="44"/>
                    <a:pt x="389" y="22"/>
                  </a:cubicBezTo>
                  <a:cubicBezTo>
                    <a:pt x="397" y="0"/>
                    <a:pt x="289" y="103"/>
                    <a:pt x="289" y="103"/>
                  </a:cubicBezTo>
                  <a:close/>
                </a:path>
              </a:pathLst>
            </a:custGeom>
            <a:solidFill>
              <a:srgbClr val="4C4948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3" name="Freeform 119"/>
            <p:cNvSpPr/>
            <p:nvPr/>
          </p:nvSpPr>
          <p:spPr>
            <a:xfrm>
              <a:off x="1077913" y="2667000"/>
              <a:ext cx="184150" cy="604838"/>
            </a:xfrm>
            <a:custGeom>
              <a:avLst/>
              <a:gdLst/>
              <a:ahLst/>
              <a:cxnLst>
                <a:cxn ang="0">
                  <a:pos x="353094471" y="733886386"/>
                </a:cxn>
                <a:cxn ang="0">
                  <a:pos x="579076587" y="2147483646"/>
                </a:cxn>
                <a:cxn ang="0">
                  <a:pos x="692065765" y="1524229328"/>
                </a:cxn>
                <a:cxn ang="0">
                  <a:pos x="536703296" y="211697057"/>
                </a:cxn>
                <a:cxn ang="0">
                  <a:pos x="0" y="0"/>
                </a:cxn>
                <a:cxn ang="0">
                  <a:pos x="353094471" y="733886386"/>
                </a:cxn>
              </a:cxnLst>
              <a:rect l="0" t="0" r="0" b="0"/>
              <a:pathLst>
                <a:path w="49" h="161">
                  <a:moveTo>
                    <a:pt x="25" y="52"/>
                  </a:moveTo>
                  <a:cubicBezTo>
                    <a:pt x="30" y="63"/>
                    <a:pt x="36" y="112"/>
                    <a:pt x="41" y="161"/>
                  </a:cubicBezTo>
                  <a:cubicBezTo>
                    <a:pt x="46" y="140"/>
                    <a:pt x="49" y="120"/>
                    <a:pt x="49" y="108"/>
                  </a:cubicBezTo>
                  <a:cubicBezTo>
                    <a:pt x="49" y="70"/>
                    <a:pt x="38" y="15"/>
                    <a:pt x="38" y="15"/>
                  </a:cubicBezTo>
                  <a:cubicBezTo>
                    <a:pt x="38" y="15"/>
                    <a:pt x="21" y="5"/>
                    <a:pt x="0" y="0"/>
                  </a:cubicBezTo>
                  <a:cubicBezTo>
                    <a:pt x="10" y="24"/>
                    <a:pt x="21" y="44"/>
                    <a:pt x="25" y="52"/>
                  </a:cubicBezTo>
                  <a:close/>
                </a:path>
              </a:pathLst>
            </a:custGeom>
            <a:solidFill>
              <a:srgbClr val="4C4948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4" name="Freeform 120"/>
            <p:cNvSpPr/>
            <p:nvPr/>
          </p:nvSpPr>
          <p:spPr>
            <a:xfrm>
              <a:off x="4175125" y="596900"/>
              <a:ext cx="1022350" cy="1473200"/>
            </a:xfrm>
            <a:custGeom>
              <a:avLst/>
              <a:gdLst/>
              <a:ahLst/>
              <a:cxnLst>
                <a:cxn ang="0">
                  <a:pos x="0" y="2147483646"/>
                </a:cxn>
                <a:cxn ang="0">
                  <a:pos x="960663205" y="2147483646"/>
                </a:cxn>
                <a:cxn ang="0">
                  <a:pos x="2147483646" y="2147483646"/>
                </a:cxn>
                <a:cxn ang="0">
                  <a:pos x="2147483646" y="1454751177"/>
                </a:cxn>
                <a:cxn ang="0">
                  <a:pos x="2147483646" y="423714117"/>
                </a:cxn>
                <a:cxn ang="0">
                  <a:pos x="2147483646" y="367217649"/>
                </a:cxn>
                <a:cxn ang="0">
                  <a:pos x="2147483646" y="1228769061"/>
                </a:cxn>
                <a:cxn ang="0">
                  <a:pos x="2147483646" y="1228769061"/>
                </a:cxn>
                <a:cxn ang="0">
                  <a:pos x="2147483646" y="607322942"/>
                </a:cxn>
                <a:cxn ang="0">
                  <a:pos x="2147483646" y="183608824"/>
                </a:cxn>
                <a:cxn ang="0">
                  <a:pos x="2147483646" y="183608824"/>
                </a:cxn>
                <a:cxn ang="0">
                  <a:pos x="2147483646" y="677942588"/>
                </a:cxn>
                <a:cxn ang="0">
                  <a:pos x="2147483646" y="1228769061"/>
                </a:cxn>
                <a:cxn ang="0">
                  <a:pos x="2147483646" y="805054944"/>
                </a:cxn>
                <a:cxn ang="0">
                  <a:pos x="2147483646" y="56496468"/>
                </a:cxn>
                <a:cxn ang="0">
                  <a:pos x="2147483646" y="805054944"/>
                </a:cxn>
                <a:cxn ang="0">
                  <a:pos x="2147483646" y="1228769061"/>
                </a:cxn>
                <a:cxn ang="0">
                  <a:pos x="2147483646" y="960417413"/>
                </a:cxn>
                <a:cxn ang="0">
                  <a:pos x="2147483646" y="268351648"/>
                </a:cxn>
                <a:cxn ang="0">
                  <a:pos x="2147483646" y="1129903060"/>
                </a:cxn>
                <a:cxn ang="0">
                  <a:pos x="2147483646" y="1539494000"/>
                </a:cxn>
                <a:cxn ang="0">
                  <a:pos x="2147483646" y="1638360001"/>
                </a:cxn>
                <a:cxn ang="0">
                  <a:pos x="2147483646" y="2076197296"/>
                </a:cxn>
                <a:cxn ang="0">
                  <a:pos x="1610520734" y="1638360001"/>
                </a:cxn>
                <a:cxn ang="0">
                  <a:pos x="1893068957" y="2132693764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568138313" y="2147483646"/>
                </a:cxn>
                <a:cxn ang="0">
                  <a:pos x="452074149" y="2147483646"/>
                </a:cxn>
                <a:cxn ang="0">
                  <a:pos x="0" y="2147483646"/>
                </a:cxn>
              </a:cxnLst>
              <a:rect l="0" t="0" r="0" b="0"/>
              <a:pathLst>
                <a:path w="272" h="392">
                  <a:moveTo>
                    <a:pt x="0" y="357"/>
                  </a:moveTo>
                  <a:cubicBezTo>
                    <a:pt x="0" y="357"/>
                    <a:pt x="23" y="392"/>
                    <a:pt x="68" y="383"/>
                  </a:cubicBezTo>
                  <a:cubicBezTo>
                    <a:pt x="68" y="383"/>
                    <a:pt x="234" y="253"/>
                    <a:pt x="239" y="209"/>
                  </a:cubicBezTo>
                  <a:cubicBezTo>
                    <a:pt x="239" y="209"/>
                    <a:pt x="263" y="138"/>
                    <a:pt x="258" y="103"/>
                  </a:cubicBezTo>
                  <a:cubicBezTo>
                    <a:pt x="258" y="103"/>
                    <a:pt x="272" y="34"/>
                    <a:pt x="267" y="30"/>
                  </a:cubicBezTo>
                  <a:cubicBezTo>
                    <a:pt x="261" y="26"/>
                    <a:pt x="261" y="26"/>
                    <a:pt x="261" y="26"/>
                  </a:cubicBezTo>
                  <a:cubicBezTo>
                    <a:pt x="261" y="26"/>
                    <a:pt x="245" y="73"/>
                    <a:pt x="241" y="87"/>
                  </a:cubicBezTo>
                  <a:cubicBezTo>
                    <a:pt x="234" y="87"/>
                    <a:pt x="234" y="87"/>
                    <a:pt x="234" y="87"/>
                  </a:cubicBezTo>
                  <a:cubicBezTo>
                    <a:pt x="234" y="43"/>
                    <a:pt x="234" y="43"/>
                    <a:pt x="234" y="43"/>
                  </a:cubicBezTo>
                  <a:cubicBezTo>
                    <a:pt x="234" y="43"/>
                    <a:pt x="243" y="17"/>
                    <a:pt x="237" y="13"/>
                  </a:cubicBezTo>
                  <a:cubicBezTo>
                    <a:pt x="232" y="10"/>
                    <a:pt x="223" y="13"/>
                    <a:pt x="223" y="13"/>
                  </a:cubicBezTo>
                  <a:cubicBezTo>
                    <a:pt x="213" y="48"/>
                    <a:pt x="213" y="48"/>
                    <a:pt x="213" y="48"/>
                  </a:cubicBezTo>
                  <a:cubicBezTo>
                    <a:pt x="213" y="48"/>
                    <a:pt x="217" y="89"/>
                    <a:pt x="213" y="87"/>
                  </a:cubicBezTo>
                  <a:cubicBezTo>
                    <a:pt x="210" y="85"/>
                    <a:pt x="202" y="57"/>
                    <a:pt x="202" y="57"/>
                  </a:cubicBezTo>
                  <a:cubicBezTo>
                    <a:pt x="202" y="57"/>
                    <a:pt x="217" y="8"/>
                    <a:pt x="212" y="4"/>
                  </a:cubicBezTo>
                  <a:cubicBezTo>
                    <a:pt x="206" y="0"/>
                    <a:pt x="193" y="6"/>
                    <a:pt x="186" y="57"/>
                  </a:cubicBezTo>
                  <a:cubicBezTo>
                    <a:pt x="188" y="87"/>
                    <a:pt x="188" y="87"/>
                    <a:pt x="188" y="87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77" y="68"/>
                    <a:pt x="182" y="19"/>
                    <a:pt x="173" y="19"/>
                  </a:cubicBezTo>
                  <a:cubicBezTo>
                    <a:pt x="164" y="19"/>
                    <a:pt x="155" y="48"/>
                    <a:pt x="155" y="80"/>
                  </a:cubicBezTo>
                  <a:cubicBezTo>
                    <a:pt x="155" y="80"/>
                    <a:pt x="162" y="101"/>
                    <a:pt x="164" y="109"/>
                  </a:cubicBezTo>
                  <a:cubicBezTo>
                    <a:pt x="166" y="116"/>
                    <a:pt x="166" y="116"/>
                    <a:pt x="166" y="116"/>
                  </a:cubicBezTo>
                  <a:cubicBezTo>
                    <a:pt x="166" y="116"/>
                    <a:pt x="167" y="142"/>
                    <a:pt x="158" y="147"/>
                  </a:cubicBezTo>
                  <a:cubicBezTo>
                    <a:pt x="158" y="147"/>
                    <a:pt x="125" y="109"/>
                    <a:pt x="114" y="116"/>
                  </a:cubicBezTo>
                  <a:cubicBezTo>
                    <a:pt x="114" y="116"/>
                    <a:pt x="108" y="127"/>
                    <a:pt x="134" y="151"/>
                  </a:cubicBezTo>
                  <a:cubicBezTo>
                    <a:pt x="134" y="151"/>
                    <a:pt x="153" y="186"/>
                    <a:pt x="179" y="186"/>
                  </a:cubicBezTo>
                  <a:cubicBezTo>
                    <a:pt x="171" y="194"/>
                    <a:pt x="171" y="194"/>
                    <a:pt x="171" y="194"/>
                  </a:cubicBezTo>
                  <a:cubicBezTo>
                    <a:pt x="171" y="194"/>
                    <a:pt x="133" y="236"/>
                    <a:pt x="111" y="247"/>
                  </a:cubicBezTo>
                  <a:cubicBezTo>
                    <a:pt x="89" y="258"/>
                    <a:pt x="41" y="267"/>
                    <a:pt x="32" y="274"/>
                  </a:cubicBezTo>
                  <a:cubicBezTo>
                    <a:pt x="22" y="282"/>
                    <a:pt x="0" y="357"/>
                    <a:pt x="0" y="357"/>
                  </a:cubicBezTo>
                  <a:close/>
                </a:path>
              </a:pathLst>
            </a:custGeom>
            <a:solidFill>
              <a:srgbClr val="F8C293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5" name="Freeform 121"/>
            <p:cNvSpPr/>
            <p:nvPr/>
          </p:nvSpPr>
          <p:spPr>
            <a:xfrm>
              <a:off x="322263" y="274637"/>
              <a:ext cx="1270000" cy="1525588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256644872"/>
                </a:cxn>
                <a:cxn ang="0">
                  <a:pos x="2147483646" y="0"/>
                </a:cxn>
                <a:cxn ang="0">
                  <a:pos x="2147483646" y="1058968498"/>
                </a:cxn>
                <a:cxn ang="0">
                  <a:pos x="1454157515" y="2147483646"/>
                </a:cxn>
                <a:cxn ang="0">
                  <a:pos x="889435858" y="2147483646"/>
                </a:cxn>
                <a:cxn ang="0">
                  <a:pos x="268244290" y="2147483646"/>
                </a:cxn>
                <a:cxn ang="0">
                  <a:pos x="268244290" y="2147483646"/>
                </a:cxn>
                <a:cxn ang="0">
                  <a:pos x="56473669" y="2147483646"/>
                </a:cxn>
                <a:cxn ang="0">
                  <a:pos x="451778077" y="2147483646"/>
                </a:cxn>
                <a:cxn ang="0">
                  <a:pos x="889435858" y="2147483646"/>
                </a:cxn>
                <a:cxn ang="0">
                  <a:pos x="296477367" y="2147483646"/>
                </a:cxn>
                <a:cxn ang="0">
                  <a:pos x="663548698" y="2147483646"/>
                </a:cxn>
                <a:cxn ang="0">
                  <a:pos x="1185913225" y="2147483646"/>
                </a:cxn>
                <a:cxn ang="0">
                  <a:pos x="1228266598" y="2147483646"/>
                </a:cxn>
                <a:cxn ang="0">
                  <a:pos x="1072969645" y="2147483646"/>
                </a:cxn>
                <a:cxn ang="0">
                  <a:pos x="1171796686" y="2147483646"/>
                </a:cxn>
                <a:cxn ang="0">
                  <a:pos x="156710109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338" h="406">
                  <a:moveTo>
                    <a:pt x="180" y="250"/>
                  </a:moveTo>
                  <a:cubicBezTo>
                    <a:pt x="180" y="226"/>
                    <a:pt x="261" y="160"/>
                    <a:pt x="261" y="160"/>
                  </a:cubicBezTo>
                  <a:cubicBezTo>
                    <a:pt x="261" y="160"/>
                    <a:pt x="338" y="116"/>
                    <a:pt x="338" y="89"/>
                  </a:cubicBezTo>
                  <a:cubicBezTo>
                    <a:pt x="338" y="63"/>
                    <a:pt x="295" y="0"/>
                    <a:pt x="295" y="0"/>
                  </a:cubicBezTo>
                  <a:cubicBezTo>
                    <a:pt x="295" y="0"/>
                    <a:pt x="230" y="55"/>
                    <a:pt x="212" y="75"/>
                  </a:cubicBezTo>
                  <a:cubicBezTo>
                    <a:pt x="193" y="96"/>
                    <a:pt x="122" y="211"/>
                    <a:pt x="103" y="222"/>
                  </a:cubicBezTo>
                  <a:cubicBezTo>
                    <a:pt x="103" y="222"/>
                    <a:pt x="70" y="244"/>
                    <a:pt x="63" y="263"/>
                  </a:cubicBezTo>
                  <a:cubicBezTo>
                    <a:pt x="63" y="263"/>
                    <a:pt x="24" y="282"/>
                    <a:pt x="19" y="295"/>
                  </a:cubicBezTo>
                  <a:cubicBezTo>
                    <a:pt x="19" y="307"/>
                    <a:pt x="19" y="307"/>
                    <a:pt x="19" y="307"/>
                  </a:cubicBezTo>
                  <a:cubicBezTo>
                    <a:pt x="19" y="307"/>
                    <a:pt x="0" y="335"/>
                    <a:pt x="4" y="344"/>
                  </a:cubicBezTo>
                  <a:cubicBezTo>
                    <a:pt x="8" y="353"/>
                    <a:pt x="22" y="338"/>
                    <a:pt x="32" y="329"/>
                  </a:cubicBezTo>
                  <a:cubicBezTo>
                    <a:pt x="32" y="329"/>
                    <a:pt x="55" y="309"/>
                    <a:pt x="63" y="314"/>
                  </a:cubicBezTo>
                  <a:cubicBezTo>
                    <a:pt x="63" y="314"/>
                    <a:pt x="10" y="366"/>
                    <a:pt x="21" y="382"/>
                  </a:cubicBezTo>
                  <a:cubicBezTo>
                    <a:pt x="21" y="382"/>
                    <a:pt x="29" y="386"/>
                    <a:pt x="47" y="360"/>
                  </a:cubicBezTo>
                  <a:cubicBezTo>
                    <a:pt x="62" y="338"/>
                    <a:pt x="84" y="327"/>
                    <a:pt x="84" y="327"/>
                  </a:cubicBezTo>
                  <a:cubicBezTo>
                    <a:pt x="87" y="329"/>
                    <a:pt x="87" y="329"/>
                    <a:pt x="87" y="329"/>
                  </a:cubicBezTo>
                  <a:cubicBezTo>
                    <a:pt x="87" y="329"/>
                    <a:pt x="83" y="360"/>
                    <a:pt x="76" y="373"/>
                  </a:cubicBezTo>
                  <a:cubicBezTo>
                    <a:pt x="68" y="386"/>
                    <a:pt x="72" y="406"/>
                    <a:pt x="83" y="402"/>
                  </a:cubicBezTo>
                  <a:cubicBezTo>
                    <a:pt x="94" y="399"/>
                    <a:pt x="101" y="349"/>
                    <a:pt x="111" y="342"/>
                  </a:cubicBezTo>
                  <a:cubicBezTo>
                    <a:pt x="120" y="335"/>
                    <a:pt x="147" y="298"/>
                    <a:pt x="171" y="311"/>
                  </a:cubicBezTo>
                  <a:cubicBezTo>
                    <a:pt x="171" y="311"/>
                    <a:pt x="168" y="366"/>
                    <a:pt x="190" y="375"/>
                  </a:cubicBezTo>
                  <a:cubicBezTo>
                    <a:pt x="190" y="375"/>
                    <a:pt x="197" y="379"/>
                    <a:pt x="190" y="353"/>
                  </a:cubicBezTo>
                  <a:cubicBezTo>
                    <a:pt x="182" y="327"/>
                    <a:pt x="193" y="293"/>
                    <a:pt x="188" y="280"/>
                  </a:cubicBezTo>
                  <a:cubicBezTo>
                    <a:pt x="182" y="267"/>
                    <a:pt x="180" y="250"/>
                    <a:pt x="180" y="250"/>
                  </a:cubicBezTo>
                  <a:close/>
                </a:path>
              </a:pathLst>
            </a:custGeom>
            <a:solidFill>
              <a:srgbClr val="F8C293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6" name="Freeform 122"/>
            <p:cNvSpPr/>
            <p:nvPr/>
          </p:nvSpPr>
          <p:spPr>
            <a:xfrm>
              <a:off x="635000" y="447675"/>
              <a:ext cx="957263" cy="1336675"/>
            </a:xfrm>
            <a:custGeom>
              <a:avLst/>
              <a:gdLst/>
              <a:ahLst/>
              <a:cxnLst>
                <a:cxn ang="0">
                  <a:pos x="2147483646" y="1607148933"/>
                </a:cxn>
                <a:cxn ang="0">
                  <a:pos x="2147483646" y="606204641"/>
                </a:cxn>
                <a:cxn ang="0">
                  <a:pos x="2147483646" y="0"/>
                </a:cxn>
                <a:cxn ang="0">
                  <a:pos x="2147483646" y="1015043210"/>
                </a:cxn>
                <a:cxn ang="0">
                  <a:pos x="958276573" y="2147483646"/>
                </a:cxn>
                <a:cxn ang="0">
                  <a:pos x="1254217245" y="2147483646"/>
                </a:cxn>
                <a:cxn ang="0">
                  <a:pos x="352306570" y="2147483646"/>
                </a:cxn>
                <a:cxn ang="0">
                  <a:pos x="0" y="2147483646"/>
                </a:cxn>
                <a:cxn ang="0">
                  <a:pos x="394583809" y="2147483646"/>
                </a:cxn>
                <a:cxn ang="0">
                  <a:pos x="1240124832" y="2147483646"/>
                </a:cxn>
                <a:cxn ang="0">
                  <a:pos x="1507876924" y="2147483646"/>
                </a:cxn>
                <a:cxn ang="0">
                  <a:pos x="1507876924" y="2147483646"/>
                </a:cxn>
                <a:cxn ang="0">
                  <a:pos x="1479692098" y="2147483646"/>
                </a:cxn>
                <a:cxn ang="0">
                  <a:pos x="1366952794" y="2147483646"/>
                </a:cxn>
                <a:cxn ang="0">
                  <a:pos x="2147483646" y="1607148933"/>
                </a:cxn>
              </a:cxnLst>
              <a:rect l="0" t="0" r="0" b="0"/>
              <a:pathLst>
                <a:path w="255" h="356">
                  <a:moveTo>
                    <a:pt x="178" y="114"/>
                  </a:moveTo>
                  <a:cubicBezTo>
                    <a:pt x="178" y="114"/>
                    <a:pt x="255" y="70"/>
                    <a:pt x="255" y="43"/>
                  </a:cubicBezTo>
                  <a:cubicBezTo>
                    <a:pt x="255" y="32"/>
                    <a:pt x="248" y="16"/>
                    <a:pt x="240" y="0"/>
                  </a:cubicBezTo>
                  <a:cubicBezTo>
                    <a:pt x="225" y="26"/>
                    <a:pt x="204" y="62"/>
                    <a:pt x="191" y="72"/>
                  </a:cubicBezTo>
                  <a:cubicBezTo>
                    <a:pt x="191" y="72"/>
                    <a:pt x="71" y="166"/>
                    <a:pt x="68" y="187"/>
                  </a:cubicBezTo>
                  <a:cubicBezTo>
                    <a:pt x="68" y="187"/>
                    <a:pt x="87" y="216"/>
                    <a:pt x="89" y="234"/>
                  </a:cubicBezTo>
                  <a:cubicBezTo>
                    <a:pt x="89" y="234"/>
                    <a:pt x="38" y="268"/>
                    <a:pt x="25" y="280"/>
                  </a:cubicBezTo>
                  <a:cubicBezTo>
                    <a:pt x="25" y="280"/>
                    <a:pt x="3" y="320"/>
                    <a:pt x="0" y="356"/>
                  </a:cubicBezTo>
                  <a:cubicBezTo>
                    <a:pt x="11" y="351"/>
                    <a:pt x="18" y="303"/>
                    <a:pt x="28" y="296"/>
                  </a:cubicBezTo>
                  <a:cubicBezTo>
                    <a:pt x="37" y="289"/>
                    <a:pt x="64" y="252"/>
                    <a:pt x="88" y="265"/>
                  </a:cubicBezTo>
                  <a:cubicBezTo>
                    <a:pt x="88" y="265"/>
                    <a:pt x="85" y="320"/>
                    <a:pt x="107" y="329"/>
                  </a:cubicBezTo>
                  <a:cubicBezTo>
                    <a:pt x="107" y="329"/>
                    <a:pt x="114" y="333"/>
                    <a:pt x="107" y="307"/>
                  </a:cubicBezTo>
                  <a:cubicBezTo>
                    <a:pt x="99" y="281"/>
                    <a:pt x="110" y="247"/>
                    <a:pt x="105" y="234"/>
                  </a:cubicBezTo>
                  <a:cubicBezTo>
                    <a:pt x="99" y="221"/>
                    <a:pt x="97" y="204"/>
                    <a:pt x="97" y="204"/>
                  </a:cubicBezTo>
                  <a:cubicBezTo>
                    <a:pt x="97" y="180"/>
                    <a:pt x="178" y="114"/>
                    <a:pt x="178" y="114"/>
                  </a:cubicBez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7" name="Freeform 123"/>
            <p:cNvSpPr/>
            <p:nvPr/>
          </p:nvSpPr>
          <p:spPr>
            <a:xfrm>
              <a:off x="4581525" y="668337"/>
              <a:ext cx="292100" cy="627063"/>
            </a:xfrm>
            <a:custGeom>
              <a:avLst/>
              <a:gdLst/>
              <a:ahLst/>
              <a:cxnLst>
                <a:cxn ang="0">
                  <a:pos x="757299209" y="2044360555"/>
                </a:cxn>
                <a:cxn ang="0">
                  <a:pos x="1065827962" y="1367605629"/>
                </a:cxn>
                <a:cxn ang="0">
                  <a:pos x="967659892" y="690854457"/>
                </a:cxn>
                <a:cxn ang="0">
                  <a:pos x="911565458" y="0"/>
                </a:cxn>
                <a:cxn ang="0">
                  <a:pos x="659131140" y="860041311"/>
                </a:cxn>
                <a:cxn ang="0">
                  <a:pos x="785348299" y="1268912671"/>
                </a:cxn>
                <a:cxn ang="0">
                  <a:pos x="813397388" y="1367605629"/>
                </a:cxn>
                <a:cxn ang="0">
                  <a:pos x="701204774" y="1804676049"/>
                </a:cxn>
                <a:cxn ang="0">
                  <a:pos x="84143524" y="1367605629"/>
                </a:cxn>
                <a:cxn ang="0">
                  <a:pos x="364626932" y="1861074171"/>
                </a:cxn>
                <a:cxn ang="0">
                  <a:pos x="995708982" y="2147483646"/>
                </a:cxn>
                <a:cxn ang="0">
                  <a:pos x="757299209" y="2044360555"/>
                </a:cxn>
              </a:cxnLst>
              <a:rect l="0" t="0" r="0" b="0"/>
              <a:pathLst>
                <a:path w="78" h="167">
                  <a:moveTo>
                    <a:pt x="54" y="145"/>
                  </a:moveTo>
                  <a:cubicBezTo>
                    <a:pt x="54" y="145"/>
                    <a:pt x="78" y="106"/>
                    <a:pt x="76" y="97"/>
                  </a:cubicBezTo>
                  <a:cubicBezTo>
                    <a:pt x="69" y="49"/>
                    <a:pt x="69" y="49"/>
                    <a:pt x="69" y="49"/>
                  </a:cubicBezTo>
                  <a:cubicBezTo>
                    <a:pt x="69" y="49"/>
                    <a:pt x="74" y="0"/>
                    <a:pt x="65" y="0"/>
                  </a:cubicBezTo>
                  <a:cubicBezTo>
                    <a:pt x="56" y="0"/>
                    <a:pt x="47" y="29"/>
                    <a:pt x="47" y="61"/>
                  </a:cubicBezTo>
                  <a:cubicBezTo>
                    <a:pt x="47" y="61"/>
                    <a:pt x="54" y="82"/>
                    <a:pt x="56" y="90"/>
                  </a:cubicBezTo>
                  <a:cubicBezTo>
                    <a:pt x="58" y="97"/>
                    <a:pt x="58" y="97"/>
                    <a:pt x="58" y="97"/>
                  </a:cubicBezTo>
                  <a:cubicBezTo>
                    <a:pt x="58" y="97"/>
                    <a:pt x="59" y="123"/>
                    <a:pt x="50" y="128"/>
                  </a:cubicBezTo>
                  <a:cubicBezTo>
                    <a:pt x="50" y="128"/>
                    <a:pt x="17" y="90"/>
                    <a:pt x="6" y="97"/>
                  </a:cubicBezTo>
                  <a:cubicBezTo>
                    <a:pt x="6" y="97"/>
                    <a:pt x="0" y="108"/>
                    <a:pt x="26" y="132"/>
                  </a:cubicBezTo>
                  <a:cubicBezTo>
                    <a:pt x="26" y="132"/>
                    <a:pt x="45" y="167"/>
                    <a:pt x="71" y="167"/>
                  </a:cubicBezTo>
                  <a:cubicBezTo>
                    <a:pt x="71" y="167"/>
                    <a:pt x="46" y="156"/>
                    <a:pt x="54" y="145"/>
                  </a:cubicBez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8" name="Freeform 124"/>
            <p:cNvSpPr/>
            <p:nvPr/>
          </p:nvSpPr>
          <p:spPr>
            <a:xfrm>
              <a:off x="4246563" y="1289050"/>
              <a:ext cx="781050" cy="431800"/>
            </a:xfrm>
            <a:custGeom>
              <a:avLst/>
              <a:gdLst/>
              <a:ahLst/>
              <a:cxnLst>
                <a:cxn ang="0">
                  <a:pos x="1283133723" y="1170166736"/>
                </a:cxn>
                <a:cxn ang="0">
                  <a:pos x="2147483646" y="155083786"/>
                </a:cxn>
                <a:cxn ang="0">
                  <a:pos x="2147483646" y="0"/>
                </a:cxn>
                <a:cxn ang="0">
                  <a:pos x="2147483646" y="28198417"/>
                </a:cxn>
                <a:cxn ang="0">
                  <a:pos x="2143257526" y="140984577"/>
                </a:cxn>
                <a:cxn ang="0">
                  <a:pos x="1297233929" y="888197581"/>
                </a:cxn>
                <a:cxn ang="0">
                  <a:pos x="183306427" y="1268853687"/>
                </a:cxn>
                <a:cxn ang="0">
                  <a:pos x="0" y="1621315130"/>
                </a:cxn>
                <a:cxn ang="0">
                  <a:pos x="1283133723" y="1170166736"/>
                </a:cxn>
              </a:cxnLst>
              <a:rect l="0" t="0" r="0" b="0"/>
              <a:pathLst>
                <a:path w="208" h="115">
                  <a:moveTo>
                    <a:pt x="91" y="83"/>
                  </a:moveTo>
                  <a:cubicBezTo>
                    <a:pt x="119" y="65"/>
                    <a:pt x="196" y="21"/>
                    <a:pt x="202" y="11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8" y="0"/>
                    <a:pt x="176" y="25"/>
                    <a:pt x="160" y="2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0"/>
                    <a:pt x="114" y="52"/>
                    <a:pt x="92" y="63"/>
                  </a:cubicBezTo>
                  <a:cubicBezTo>
                    <a:pt x="70" y="74"/>
                    <a:pt x="22" y="83"/>
                    <a:pt x="13" y="90"/>
                  </a:cubicBezTo>
                  <a:cubicBezTo>
                    <a:pt x="10" y="93"/>
                    <a:pt x="5" y="103"/>
                    <a:pt x="0" y="115"/>
                  </a:cubicBezTo>
                  <a:cubicBezTo>
                    <a:pt x="31" y="107"/>
                    <a:pt x="74" y="94"/>
                    <a:pt x="91" y="83"/>
                  </a:cubicBez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19" name="Freeform 125"/>
            <p:cNvSpPr/>
            <p:nvPr/>
          </p:nvSpPr>
          <p:spPr>
            <a:xfrm>
              <a:off x="5126038" y="695325"/>
              <a:ext cx="60325" cy="93663"/>
            </a:xfrm>
            <a:custGeom>
              <a:avLst/>
              <a:gdLst/>
              <a:ahLst/>
              <a:cxnLst>
                <a:cxn ang="0">
                  <a:pos x="113723936" y="0"/>
                </a:cxn>
                <a:cxn ang="0">
                  <a:pos x="0" y="322837628"/>
                </a:cxn>
                <a:cxn ang="0">
                  <a:pos x="199012175" y="350910303"/>
                </a:cxn>
                <a:cxn ang="0">
                  <a:pos x="199012175" y="56145349"/>
                </a:cxn>
                <a:cxn ang="0">
                  <a:pos x="113723936" y="0"/>
                </a:cxn>
              </a:cxnLst>
              <a:rect l="0" t="0" r="0" b="0"/>
              <a:pathLst>
                <a:path w="16" h="25">
                  <a:moveTo>
                    <a:pt x="8" y="0"/>
                  </a:moveTo>
                  <a:cubicBezTo>
                    <a:pt x="8" y="0"/>
                    <a:pt x="5" y="10"/>
                    <a:pt x="0" y="23"/>
                  </a:cubicBezTo>
                  <a:cubicBezTo>
                    <a:pt x="5" y="23"/>
                    <a:pt x="9" y="24"/>
                    <a:pt x="14" y="25"/>
                  </a:cubicBezTo>
                  <a:cubicBezTo>
                    <a:pt x="15" y="14"/>
                    <a:pt x="16" y="5"/>
                    <a:pt x="14" y="4"/>
                  </a:cubicBezTo>
                  <a:cubicBezTo>
                    <a:pt x="8" y="0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0" name="Freeform 126"/>
            <p:cNvSpPr/>
            <p:nvPr/>
          </p:nvSpPr>
          <p:spPr>
            <a:xfrm>
              <a:off x="4873625" y="596900"/>
              <a:ext cx="112713" cy="236538"/>
            </a:xfrm>
            <a:custGeom>
              <a:avLst/>
              <a:gdLst/>
              <a:ahLst/>
              <a:cxnLst>
                <a:cxn ang="0">
                  <a:pos x="0" y="888098817"/>
                </a:cxn>
                <a:cxn ang="0">
                  <a:pos x="239969734" y="775322755"/>
                </a:cxn>
                <a:cxn ang="0">
                  <a:pos x="367012314" y="56386154"/>
                </a:cxn>
                <a:cxn ang="0">
                  <a:pos x="0" y="803519586"/>
                </a:cxn>
                <a:cxn ang="0">
                  <a:pos x="0" y="888098817"/>
                </a:cxn>
              </a:cxnLst>
              <a:rect l="0" t="0" r="0" b="0"/>
              <a:pathLst>
                <a:path w="30" h="63">
                  <a:moveTo>
                    <a:pt x="0" y="63"/>
                  </a:moveTo>
                  <a:cubicBezTo>
                    <a:pt x="5" y="60"/>
                    <a:pt x="10" y="57"/>
                    <a:pt x="17" y="55"/>
                  </a:cubicBezTo>
                  <a:cubicBezTo>
                    <a:pt x="20" y="45"/>
                    <a:pt x="30" y="7"/>
                    <a:pt x="26" y="4"/>
                  </a:cubicBezTo>
                  <a:cubicBezTo>
                    <a:pt x="20" y="0"/>
                    <a:pt x="7" y="6"/>
                    <a:pt x="0" y="57"/>
                  </a:cubicBezTo>
                  <a:lnTo>
                    <a:pt x="0" y="63"/>
                  </a:ln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1" name="Freeform 127"/>
            <p:cNvSpPr/>
            <p:nvPr/>
          </p:nvSpPr>
          <p:spPr>
            <a:xfrm>
              <a:off x="4975225" y="635000"/>
              <a:ext cx="112713" cy="157163"/>
            </a:xfrm>
            <a:custGeom>
              <a:avLst/>
              <a:gdLst/>
              <a:ahLst/>
              <a:cxnLst>
                <a:cxn ang="0">
                  <a:pos x="141158004" y="42007425"/>
                </a:cxn>
                <a:cxn ang="0">
                  <a:pos x="0" y="532090304"/>
                </a:cxn>
                <a:cxn ang="0">
                  <a:pos x="14115425" y="588100204"/>
                </a:cxn>
                <a:cxn ang="0">
                  <a:pos x="296431433" y="532090304"/>
                </a:cxn>
                <a:cxn ang="0">
                  <a:pos x="296431433" y="462077930"/>
                </a:cxn>
                <a:cxn ang="0">
                  <a:pos x="338777707" y="42007425"/>
                </a:cxn>
                <a:cxn ang="0">
                  <a:pos x="141158004" y="42007425"/>
                </a:cxn>
              </a:cxnLst>
              <a:rect l="0" t="0" r="0" b="0"/>
              <a:pathLst>
                <a:path w="30" h="42">
                  <a:moveTo>
                    <a:pt x="10" y="3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1" y="40"/>
                    <a:pt x="1" y="42"/>
                  </a:cubicBezTo>
                  <a:cubicBezTo>
                    <a:pt x="7" y="40"/>
                    <a:pt x="14" y="39"/>
                    <a:pt x="21" y="38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30" y="7"/>
                    <a:pt x="24" y="3"/>
                  </a:cubicBezTo>
                  <a:cubicBezTo>
                    <a:pt x="19" y="0"/>
                    <a:pt x="10" y="3"/>
                    <a:pt x="10" y="3"/>
                  </a:cubicBez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2" name="Freeform 128"/>
            <p:cNvSpPr/>
            <p:nvPr/>
          </p:nvSpPr>
          <p:spPr>
            <a:xfrm>
              <a:off x="717550" y="1701800"/>
              <a:ext cx="2566988" cy="2528888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666138883"/>
                </a:cxn>
                <a:cxn ang="0">
                  <a:pos x="1299553648" y="57891244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683" h="673">
                  <a:moveTo>
                    <a:pt x="413" y="405"/>
                  </a:moveTo>
                  <a:cubicBezTo>
                    <a:pt x="413" y="405"/>
                    <a:pt x="327" y="489"/>
                    <a:pt x="292" y="506"/>
                  </a:cubicBezTo>
                  <a:cubicBezTo>
                    <a:pt x="257" y="522"/>
                    <a:pt x="285" y="506"/>
                    <a:pt x="285" y="506"/>
                  </a:cubicBezTo>
                  <a:cubicBezTo>
                    <a:pt x="285" y="506"/>
                    <a:pt x="239" y="509"/>
                    <a:pt x="222" y="520"/>
                  </a:cubicBezTo>
                  <a:cubicBezTo>
                    <a:pt x="206" y="531"/>
                    <a:pt x="173" y="555"/>
                    <a:pt x="173" y="555"/>
                  </a:cubicBezTo>
                  <a:cubicBezTo>
                    <a:pt x="173" y="555"/>
                    <a:pt x="198" y="673"/>
                    <a:pt x="323" y="647"/>
                  </a:cubicBezTo>
                  <a:cubicBezTo>
                    <a:pt x="323" y="647"/>
                    <a:pt x="377" y="596"/>
                    <a:pt x="395" y="592"/>
                  </a:cubicBezTo>
                  <a:cubicBezTo>
                    <a:pt x="413" y="588"/>
                    <a:pt x="665" y="439"/>
                    <a:pt x="671" y="405"/>
                  </a:cubicBezTo>
                  <a:cubicBezTo>
                    <a:pt x="676" y="370"/>
                    <a:pt x="683" y="342"/>
                    <a:pt x="671" y="327"/>
                  </a:cubicBezTo>
                  <a:cubicBezTo>
                    <a:pt x="658" y="313"/>
                    <a:pt x="378" y="144"/>
                    <a:pt x="355" y="118"/>
                  </a:cubicBezTo>
                  <a:cubicBezTo>
                    <a:pt x="331" y="92"/>
                    <a:pt x="175" y="0"/>
                    <a:pt x="92" y="41"/>
                  </a:cubicBezTo>
                  <a:cubicBezTo>
                    <a:pt x="92" y="41"/>
                    <a:pt x="0" y="229"/>
                    <a:pt x="171" y="326"/>
                  </a:cubicBezTo>
                  <a:cubicBezTo>
                    <a:pt x="171" y="326"/>
                    <a:pt x="300" y="392"/>
                    <a:pt x="372" y="381"/>
                  </a:cubicBezTo>
                  <a:cubicBezTo>
                    <a:pt x="372" y="381"/>
                    <a:pt x="406" y="390"/>
                    <a:pt x="413" y="405"/>
                  </a:cubicBezTo>
                  <a:close/>
                </a:path>
              </a:pathLst>
            </a:custGeom>
            <a:solidFill>
              <a:srgbClr val="262423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3" name="Freeform 129"/>
            <p:cNvSpPr/>
            <p:nvPr/>
          </p:nvSpPr>
          <p:spPr>
            <a:xfrm>
              <a:off x="1081088" y="0"/>
              <a:ext cx="3341688" cy="2498725"/>
            </a:xfrm>
            <a:custGeom>
              <a:avLst/>
              <a:gdLst/>
              <a:ahLst/>
              <a:cxnLst>
                <a:cxn ang="0">
                  <a:pos x="1695543923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651882674"/>
                </a:cxn>
                <a:cxn ang="0">
                  <a:pos x="2147483646" y="1369511719"/>
                </a:cxn>
                <a:cxn ang="0">
                  <a:pos x="2147483646" y="1115374478"/>
                </a:cxn>
                <a:cxn ang="0">
                  <a:pos x="2147483646" y="536508196"/>
                </a:cxn>
                <a:cxn ang="0">
                  <a:pos x="2147483646" y="536508196"/>
                </a:cxn>
                <a:cxn ang="0">
                  <a:pos x="2147483646" y="310612184"/>
                </a:cxn>
                <a:cxn ang="0">
                  <a:pos x="1949876827" y="409441454"/>
                </a:cxn>
                <a:cxn ang="0">
                  <a:pos x="1314046447" y="536508196"/>
                </a:cxn>
                <a:cxn ang="0">
                  <a:pos x="1723803553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41294387" y="2147483646"/>
                </a:cxn>
                <a:cxn ang="0">
                  <a:pos x="579311122" y="2147483646"/>
                </a:cxn>
                <a:cxn ang="0">
                  <a:pos x="1695543923" y="2147483646"/>
                </a:cxn>
              </a:cxnLst>
              <a:rect l="0" t="0" r="0" b="0"/>
              <a:pathLst>
                <a:path w="889" h="665">
                  <a:moveTo>
                    <a:pt x="120" y="542"/>
                  </a:moveTo>
                  <a:cubicBezTo>
                    <a:pt x="136" y="542"/>
                    <a:pt x="184" y="532"/>
                    <a:pt x="202" y="554"/>
                  </a:cubicBezTo>
                  <a:cubicBezTo>
                    <a:pt x="221" y="576"/>
                    <a:pt x="308" y="589"/>
                    <a:pt x="337" y="627"/>
                  </a:cubicBezTo>
                  <a:cubicBezTo>
                    <a:pt x="366" y="665"/>
                    <a:pt x="387" y="659"/>
                    <a:pt x="387" y="659"/>
                  </a:cubicBezTo>
                  <a:cubicBezTo>
                    <a:pt x="387" y="659"/>
                    <a:pt x="406" y="619"/>
                    <a:pt x="417" y="621"/>
                  </a:cubicBezTo>
                  <a:cubicBezTo>
                    <a:pt x="428" y="622"/>
                    <a:pt x="559" y="521"/>
                    <a:pt x="588" y="514"/>
                  </a:cubicBezTo>
                  <a:cubicBezTo>
                    <a:pt x="618" y="507"/>
                    <a:pt x="634" y="464"/>
                    <a:pt x="641" y="464"/>
                  </a:cubicBezTo>
                  <a:cubicBezTo>
                    <a:pt x="649" y="464"/>
                    <a:pt x="759" y="514"/>
                    <a:pt x="777" y="514"/>
                  </a:cubicBezTo>
                  <a:cubicBezTo>
                    <a:pt x="777" y="514"/>
                    <a:pt x="809" y="543"/>
                    <a:pt x="818" y="542"/>
                  </a:cubicBezTo>
                  <a:cubicBezTo>
                    <a:pt x="827" y="540"/>
                    <a:pt x="889" y="470"/>
                    <a:pt x="877" y="424"/>
                  </a:cubicBezTo>
                  <a:cubicBezTo>
                    <a:pt x="877" y="424"/>
                    <a:pt x="799" y="389"/>
                    <a:pt x="792" y="371"/>
                  </a:cubicBezTo>
                  <a:cubicBezTo>
                    <a:pt x="785" y="352"/>
                    <a:pt x="610" y="163"/>
                    <a:pt x="594" y="161"/>
                  </a:cubicBezTo>
                  <a:cubicBezTo>
                    <a:pt x="581" y="161"/>
                    <a:pt x="581" y="161"/>
                    <a:pt x="581" y="161"/>
                  </a:cubicBezTo>
                  <a:cubicBezTo>
                    <a:pt x="581" y="161"/>
                    <a:pt x="539" y="125"/>
                    <a:pt x="526" y="117"/>
                  </a:cubicBezTo>
                  <a:cubicBezTo>
                    <a:pt x="526" y="117"/>
                    <a:pt x="493" y="97"/>
                    <a:pt x="469" y="97"/>
                  </a:cubicBezTo>
                  <a:cubicBezTo>
                    <a:pt x="469" y="97"/>
                    <a:pt x="428" y="84"/>
                    <a:pt x="409" y="79"/>
                  </a:cubicBezTo>
                  <a:cubicBezTo>
                    <a:pt x="409" y="79"/>
                    <a:pt x="299" y="29"/>
                    <a:pt x="258" y="38"/>
                  </a:cubicBezTo>
                  <a:cubicBezTo>
                    <a:pt x="252" y="40"/>
                    <a:pt x="250" y="38"/>
                    <a:pt x="250" y="38"/>
                  </a:cubicBezTo>
                  <a:cubicBezTo>
                    <a:pt x="250" y="38"/>
                    <a:pt x="219" y="9"/>
                    <a:pt x="197" y="22"/>
                  </a:cubicBezTo>
                  <a:cubicBezTo>
                    <a:pt x="197" y="22"/>
                    <a:pt x="177" y="0"/>
                    <a:pt x="138" y="29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63" y="90"/>
                    <a:pt x="122" y="187"/>
                  </a:cubicBezTo>
                  <a:cubicBezTo>
                    <a:pt x="176" y="172"/>
                    <a:pt x="176" y="172"/>
                    <a:pt x="176" y="172"/>
                  </a:cubicBezTo>
                  <a:cubicBezTo>
                    <a:pt x="176" y="172"/>
                    <a:pt x="169" y="200"/>
                    <a:pt x="176" y="204"/>
                  </a:cubicBezTo>
                  <a:cubicBezTo>
                    <a:pt x="182" y="207"/>
                    <a:pt x="250" y="220"/>
                    <a:pt x="250" y="231"/>
                  </a:cubicBezTo>
                  <a:cubicBezTo>
                    <a:pt x="250" y="242"/>
                    <a:pt x="24" y="398"/>
                    <a:pt x="10" y="446"/>
                  </a:cubicBezTo>
                  <a:cubicBezTo>
                    <a:pt x="10" y="446"/>
                    <a:pt x="0" y="496"/>
                    <a:pt x="41" y="501"/>
                  </a:cubicBezTo>
                  <a:cubicBezTo>
                    <a:pt x="81" y="507"/>
                    <a:pt x="120" y="542"/>
                    <a:pt x="120" y="542"/>
                  </a:cubicBezTo>
                  <a:close/>
                </a:path>
              </a:pathLst>
            </a:custGeom>
            <a:solidFill>
              <a:srgbClr val="EFEFEF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4" name="Freeform 130"/>
            <p:cNvSpPr/>
            <p:nvPr/>
          </p:nvSpPr>
          <p:spPr>
            <a:xfrm>
              <a:off x="3479800" y="131762"/>
              <a:ext cx="992188" cy="1292225"/>
            </a:xfrm>
            <a:custGeom>
              <a:avLst/>
              <a:gdLst/>
              <a:ahLst/>
              <a:cxnLst>
                <a:cxn ang="0">
                  <a:pos x="0" y="1735661024"/>
                </a:cxn>
                <a:cxn ang="0">
                  <a:pos x="466117896" y="2147483646"/>
                </a:cxn>
                <a:cxn ang="0">
                  <a:pos x="1031105071" y="2147483646"/>
                </a:cxn>
                <a:cxn ang="0">
                  <a:pos x="2118708484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284107273"/>
                </a:cxn>
                <a:cxn ang="0">
                  <a:pos x="748609604" y="790218126"/>
                </a:cxn>
                <a:cxn ang="0">
                  <a:pos x="338993808" y="1679216336"/>
                </a:cxn>
                <a:cxn ang="0">
                  <a:pos x="0" y="1735661024"/>
                </a:cxn>
              </a:cxnLst>
              <a:rect l="0" t="0" r="0" b="0"/>
              <a:pathLst>
                <a:path w="264" h="344">
                  <a:moveTo>
                    <a:pt x="0" y="123"/>
                  </a:moveTo>
                  <a:cubicBezTo>
                    <a:pt x="0" y="123"/>
                    <a:pt x="9" y="273"/>
                    <a:pt x="33" y="301"/>
                  </a:cubicBezTo>
                  <a:cubicBezTo>
                    <a:pt x="33" y="301"/>
                    <a:pt x="59" y="299"/>
                    <a:pt x="73" y="301"/>
                  </a:cubicBezTo>
                  <a:cubicBezTo>
                    <a:pt x="88" y="305"/>
                    <a:pt x="119" y="344"/>
                    <a:pt x="150" y="330"/>
                  </a:cubicBezTo>
                  <a:cubicBezTo>
                    <a:pt x="167" y="310"/>
                    <a:pt x="167" y="310"/>
                    <a:pt x="167" y="310"/>
                  </a:cubicBezTo>
                  <a:cubicBezTo>
                    <a:pt x="184" y="301"/>
                    <a:pt x="184" y="301"/>
                    <a:pt x="184" y="301"/>
                  </a:cubicBezTo>
                  <a:cubicBezTo>
                    <a:pt x="171" y="282"/>
                    <a:pt x="171" y="282"/>
                    <a:pt x="171" y="282"/>
                  </a:cubicBezTo>
                  <a:cubicBezTo>
                    <a:pt x="171" y="282"/>
                    <a:pt x="188" y="286"/>
                    <a:pt x="193" y="279"/>
                  </a:cubicBezTo>
                  <a:cubicBezTo>
                    <a:pt x="200" y="268"/>
                    <a:pt x="220" y="279"/>
                    <a:pt x="224" y="273"/>
                  </a:cubicBezTo>
                  <a:cubicBezTo>
                    <a:pt x="228" y="268"/>
                    <a:pt x="224" y="220"/>
                    <a:pt x="224" y="207"/>
                  </a:cubicBezTo>
                  <a:cubicBezTo>
                    <a:pt x="224" y="194"/>
                    <a:pt x="250" y="183"/>
                    <a:pt x="250" y="183"/>
                  </a:cubicBezTo>
                  <a:cubicBezTo>
                    <a:pt x="250" y="183"/>
                    <a:pt x="264" y="137"/>
                    <a:pt x="229" y="91"/>
                  </a:cubicBezTo>
                  <a:cubicBezTo>
                    <a:pt x="195" y="46"/>
                    <a:pt x="116" y="0"/>
                    <a:pt x="53" y="56"/>
                  </a:cubicBezTo>
                  <a:cubicBezTo>
                    <a:pt x="53" y="56"/>
                    <a:pt x="22" y="66"/>
                    <a:pt x="24" y="119"/>
                  </a:cubicBezTo>
                  <a:lnTo>
                    <a:pt x="0" y="123"/>
                  </a:lnTo>
                  <a:close/>
                </a:path>
              </a:pathLst>
            </a:custGeom>
            <a:solidFill>
              <a:srgbClr val="EEAC8E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5" name="Freeform 131"/>
            <p:cNvSpPr/>
            <p:nvPr/>
          </p:nvSpPr>
          <p:spPr>
            <a:xfrm>
              <a:off x="1119188" y="3768725"/>
              <a:ext cx="646113" cy="1089025"/>
            </a:xfrm>
            <a:custGeom>
              <a:avLst/>
              <a:gdLst/>
              <a:ahLst/>
              <a:cxnLst>
                <a:cxn ang="0">
                  <a:pos x="0" y="126916476"/>
                </a:cxn>
                <a:cxn ang="0">
                  <a:pos x="239888234" y="1649929204"/>
                </a:cxn>
                <a:cxn ang="0">
                  <a:pos x="381000064" y="1649929204"/>
                </a:cxn>
                <a:cxn ang="0">
                  <a:pos x="1735662367" y="2147483646"/>
                </a:cxn>
                <a:cxn ang="0">
                  <a:pos x="2017882272" y="2147483646"/>
                </a:cxn>
                <a:cxn ang="0">
                  <a:pos x="1650995269" y="2147483646"/>
                </a:cxn>
                <a:cxn ang="0">
                  <a:pos x="2147483646" y="1396096253"/>
                </a:cxn>
                <a:cxn ang="0">
                  <a:pos x="1001884605" y="126916476"/>
                </a:cxn>
                <a:cxn ang="0">
                  <a:pos x="0" y="126916476"/>
                </a:cxn>
              </a:cxnLst>
              <a:rect l="0" t="0" r="0" b="0"/>
              <a:pathLst>
                <a:path w="172" h="290">
                  <a:moveTo>
                    <a:pt x="0" y="9"/>
                  </a:moveTo>
                  <a:cubicBezTo>
                    <a:pt x="0" y="9"/>
                    <a:pt x="3" y="82"/>
                    <a:pt x="17" y="117"/>
                  </a:cubicBezTo>
                  <a:cubicBezTo>
                    <a:pt x="27" y="117"/>
                    <a:pt x="27" y="117"/>
                    <a:pt x="27" y="117"/>
                  </a:cubicBezTo>
                  <a:cubicBezTo>
                    <a:pt x="27" y="117"/>
                    <a:pt x="33" y="231"/>
                    <a:pt x="123" y="290"/>
                  </a:cubicBezTo>
                  <a:cubicBezTo>
                    <a:pt x="123" y="290"/>
                    <a:pt x="143" y="283"/>
                    <a:pt x="143" y="268"/>
                  </a:cubicBezTo>
                  <a:cubicBezTo>
                    <a:pt x="143" y="253"/>
                    <a:pt x="113" y="191"/>
                    <a:pt x="117" y="178"/>
                  </a:cubicBezTo>
                  <a:cubicBezTo>
                    <a:pt x="121" y="165"/>
                    <a:pt x="172" y="120"/>
                    <a:pt x="165" y="99"/>
                  </a:cubicBezTo>
                  <a:cubicBezTo>
                    <a:pt x="158" y="78"/>
                    <a:pt x="71" y="9"/>
                    <a:pt x="71" y="9"/>
                  </a:cubicBezTo>
                  <a:cubicBezTo>
                    <a:pt x="71" y="9"/>
                    <a:pt x="42" y="0"/>
                    <a:pt x="0" y="9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6" name="Freeform 132"/>
            <p:cNvSpPr/>
            <p:nvPr/>
          </p:nvSpPr>
          <p:spPr>
            <a:xfrm>
              <a:off x="3517900" y="473075"/>
              <a:ext cx="811213" cy="879475"/>
            </a:xfrm>
            <a:custGeom>
              <a:avLst/>
              <a:gdLst/>
              <a:ahLst/>
              <a:cxnLst>
                <a:cxn ang="0">
                  <a:pos x="2147483646" y="1469091577"/>
                </a:cxn>
                <a:cxn ang="0">
                  <a:pos x="2147483646" y="889930981"/>
                </a:cxn>
                <a:cxn ang="0">
                  <a:pos x="2147483646" y="98880802"/>
                </a:cxn>
                <a:cxn ang="0">
                  <a:pos x="1791289751" y="1101816804"/>
                </a:cxn>
                <a:cxn ang="0">
                  <a:pos x="1269416898" y="762797983"/>
                </a:cxn>
                <a:cxn ang="0">
                  <a:pos x="1354045944" y="1695105377"/>
                </a:cxn>
                <a:cxn ang="0">
                  <a:pos x="1029639611" y="1652728964"/>
                </a:cxn>
                <a:cxn ang="0">
                  <a:pos x="874487614" y="2104756563"/>
                </a:cxn>
                <a:cxn ang="0">
                  <a:pos x="0" y="1850490569"/>
                </a:cxn>
                <a:cxn ang="0">
                  <a:pos x="14106093" y="1892866982"/>
                </a:cxn>
                <a:cxn ang="0">
                  <a:pos x="719335617" y="2147483646"/>
                </a:cxn>
                <a:cxn ang="0">
                  <a:pos x="1847710366" y="2147483646"/>
                </a:cxn>
                <a:cxn ang="0">
                  <a:pos x="1974650178" y="2147483646"/>
                </a:cxn>
                <a:cxn ang="0">
                  <a:pos x="212980217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6362592"/>
                </a:cxn>
                <a:cxn ang="0">
                  <a:pos x="2147483646" y="1836362592"/>
                </a:cxn>
                <a:cxn ang="0">
                  <a:pos x="2147483646" y="1469091577"/>
                </a:cxn>
              </a:cxnLst>
              <a:rect l="0" t="0" r="0" b="0"/>
              <a:pathLst>
                <a:path w="216" h="234">
                  <a:moveTo>
                    <a:pt x="188" y="104"/>
                  </a:moveTo>
                  <a:cubicBezTo>
                    <a:pt x="192" y="95"/>
                    <a:pt x="211" y="63"/>
                    <a:pt x="211" y="63"/>
                  </a:cubicBezTo>
                  <a:cubicBezTo>
                    <a:pt x="211" y="63"/>
                    <a:pt x="201" y="15"/>
                    <a:pt x="175" y="7"/>
                  </a:cubicBezTo>
                  <a:cubicBezTo>
                    <a:pt x="149" y="0"/>
                    <a:pt x="127" y="78"/>
                    <a:pt x="127" y="78"/>
                  </a:cubicBezTo>
                  <a:cubicBezTo>
                    <a:pt x="127" y="78"/>
                    <a:pt x="112" y="43"/>
                    <a:pt x="90" y="54"/>
                  </a:cubicBezTo>
                  <a:cubicBezTo>
                    <a:pt x="90" y="54"/>
                    <a:pt x="51" y="92"/>
                    <a:pt x="96" y="120"/>
                  </a:cubicBezTo>
                  <a:cubicBezTo>
                    <a:pt x="96" y="120"/>
                    <a:pt x="84" y="123"/>
                    <a:pt x="73" y="117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27" y="144"/>
                    <a:pt x="0" y="131"/>
                  </a:cubicBezTo>
                  <a:cubicBezTo>
                    <a:pt x="0" y="132"/>
                    <a:pt x="1" y="133"/>
                    <a:pt x="1" y="134"/>
                  </a:cubicBezTo>
                  <a:cubicBezTo>
                    <a:pt x="15" y="146"/>
                    <a:pt x="33" y="161"/>
                    <a:pt x="51" y="171"/>
                  </a:cubicBezTo>
                  <a:cubicBezTo>
                    <a:pt x="86" y="191"/>
                    <a:pt x="105" y="234"/>
                    <a:pt x="131" y="227"/>
                  </a:cubicBezTo>
                  <a:cubicBezTo>
                    <a:pt x="140" y="189"/>
                    <a:pt x="140" y="189"/>
                    <a:pt x="140" y="189"/>
                  </a:cubicBezTo>
                  <a:cubicBezTo>
                    <a:pt x="151" y="180"/>
                    <a:pt x="151" y="180"/>
                    <a:pt x="151" y="180"/>
                  </a:cubicBezTo>
                  <a:cubicBezTo>
                    <a:pt x="151" y="180"/>
                    <a:pt x="179" y="167"/>
                    <a:pt x="185" y="158"/>
                  </a:cubicBezTo>
                  <a:cubicBezTo>
                    <a:pt x="185" y="158"/>
                    <a:pt x="202" y="168"/>
                    <a:pt x="215" y="179"/>
                  </a:cubicBezTo>
                  <a:cubicBezTo>
                    <a:pt x="216" y="170"/>
                    <a:pt x="215" y="146"/>
                    <a:pt x="214" y="130"/>
                  </a:cubicBezTo>
                  <a:cubicBezTo>
                    <a:pt x="214" y="130"/>
                    <a:pt x="214" y="130"/>
                    <a:pt x="214" y="130"/>
                  </a:cubicBezTo>
                  <a:cubicBezTo>
                    <a:pt x="214" y="130"/>
                    <a:pt x="185" y="113"/>
                    <a:pt x="188" y="104"/>
                  </a:cubicBezTo>
                  <a:close/>
                </a:path>
              </a:pathLst>
            </a:custGeom>
            <a:solidFill>
              <a:srgbClr val="F8C293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7" name="Freeform 133"/>
            <p:cNvSpPr/>
            <p:nvPr/>
          </p:nvSpPr>
          <p:spPr>
            <a:xfrm>
              <a:off x="1366838" y="3224212"/>
              <a:ext cx="1557338" cy="1006475"/>
            </a:xfrm>
            <a:custGeom>
              <a:avLst/>
              <a:gdLst/>
              <a:ahLst/>
              <a:cxnLst>
                <a:cxn ang="0">
                  <a:pos x="1683884878" y="1424485098"/>
                </a:cxn>
                <a:cxn ang="0">
                  <a:pos x="1584832163" y="1424485098"/>
                </a:cxn>
                <a:cxn ang="0">
                  <a:pos x="693365247" y="1621938218"/>
                </a:cxn>
                <a:cxn ang="0">
                  <a:pos x="0" y="2115572895"/>
                </a:cxn>
                <a:cxn ang="0">
                  <a:pos x="2122542605" y="2147483646"/>
                </a:cxn>
                <a:cxn ang="0">
                  <a:pos x="2147483646" y="2147483646"/>
                </a:cxn>
                <a:cxn ang="0">
                  <a:pos x="948069005" y="2115572895"/>
                </a:cxn>
                <a:cxn ang="0">
                  <a:pos x="2147483646" y="2147483646"/>
                </a:cxn>
                <a:cxn ang="0">
                  <a:pos x="1415029657" y="1946327364"/>
                </a:cxn>
                <a:cxn ang="0">
                  <a:pos x="1415029657" y="1748870489"/>
                </a:cxn>
                <a:cxn ang="0">
                  <a:pos x="2147483646" y="733397302"/>
                </a:cxn>
                <a:cxn ang="0">
                  <a:pos x="2147483646" y="155143615"/>
                </a:cxn>
                <a:cxn ang="0">
                  <a:pos x="2147483646" y="0"/>
                </a:cxn>
                <a:cxn ang="0">
                  <a:pos x="1683884878" y="1424485098"/>
                </a:cxn>
              </a:cxnLst>
              <a:rect l="0" t="0" r="0" b="0"/>
              <a:pathLst>
                <a:path w="414" h="268">
                  <a:moveTo>
                    <a:pt x="119" y="101"/>
                  </a:moveTo>
                  <a:cubicBezTo>
                    <a:pt x="84" y="117"/>
                    <a:pt x="112" y="101"/>
                    <a:pt x="112" y="101"/>
                  </a:cubicBezTo>
                  <a:cubicBezTo>
                    <a:pt x="112" y="101"/>
                    <a:pt x="66" y="104"/>
                    <a:pt x="49" y="115"/>
                  </a:cubicBezTo>
                  <a:cubicBezTo>
                    <a:pt x="33" y="126"/>
                    <a:pt x="0" y="150"/>
                    <a:pt x="0" y="150"/>
                  </a:cubicBezTo>
                  <a:cubicBezTo>
                    <a:pt x="0" y="150"/>
                    <a:pt x="25" y="268"/>
                    <a:pt x="150" y="242"/>
                  </a:cubicBezTo>
                  <a:cubicBezTo>
                    <a:pt x="150" y="242"/>
                    <a:pt x="175" y="219"/>
                    <a:pt x="196" y="202"/>
                  </a:cubicBezTo>
                  <a:cubicBezTo>
                    <a:pt x="142" y="197"/>
                    <a:pt x="75" y="185"/>
                    <a:pt x="67" y="150"/>
                  </a:cubicBezTo>
                  <a:cubicBezTo>
                    <a:pt x="67" y="150"/>
                    <a:pt x="130" y="182"/>
                    <a:pt x="167" y="169"/>
                  </a:cubicBezTo>
                  <a:cubicBezTo>
                    <a:pt x="167" y="169"/>
                    <a:pt x="100" y="150"/>
                    <a:pt x="100" y="138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0" y="124"/>
                    <a:pt x="202" y="54"/>
                    <a:pt x="267" y="52"/>
                  </a:cubicBezTo>
                  <a:cubicBezTo>
                    <a:pt x="332" y="50"/>
                    <a:pt x="414" y="11"/>
                    <a:pt x="414" y="11"/>
                  </a:cubicBezTo>
                  <a:cubicBezTo>
                    <a:pt x="414" y="11"/>
                    <a:pt x="298" y="9"/>
                    <a:pt x="240" y="0"/>
                  </a:cubicBezTo>
                  <a:cubicBezTo>
                    <a:pt x="235" y="5"/>
                    <a:pt x="153" y="85"/>
                    <a:pt x="119" y="101"/>
                  </a:cubicBezTo>
                  <a:close/>
                </a:path>
              </a:pathLst>
            </a:custGeom>
            <a:solidFill>
              <a:srgbClr val="4C4948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8" name="Freeform 134"/>
            <p:cNvSpPr/>
            <p:nvPr/>
          </p:nvSpPr>
          <p:spPr>
            <a:xfrm>
              <a:off x="882650" y="1979612"/>
              <a:ext cx="1868488" cy="1201738"/>
            </a:xfrm>
            <a:custGeom>
              <a:avLst/>
              <a:gdLst/>
              <a:ahLst/>
              <a:cxnLst>
                <a:cxn ang="0">
                  <a:pos x="179503048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692392604"/>
                </a:cxn>
                <a:cxn ang="0">
                  <a:pos x="2147483646" y="987227767"/>
                </a:cxn>
                <a:cxn ang="0">
                  <a:pos x="1088324709" y="1142364632"/>
                </a:cxn>
                <a:cxn ang="0">
                  <a:pos x="2147483646" y="592336660"/>
                </a:cxn>
                <a:cxn ang="0">
                  <a:pos x="890449198" y="846196302"/>
                </a:cxn>
                <a:cxn ang="0">
                  <a:pos x="1724358776" y="225652598"/>
                </a:cxn>
                <a:cxn ang="0">
                  <a:pos x="494694416" y="0"/>
                </a:cxn>
                <a:cxn ang="0">
                  <a:pos x="1795030481" y="2147483646"/>
                </a:cxn>
              </a:cxnLst>
              <a:rect l="0" t="0" r="0" b="0"/>
              <a:pathLst>
                <a:path w="497" h="320">
                  <a:moveTo>
                    <a:pt x="127" y="252"/>
                  </a:moveTo>
                  <a:cubicBezTo>
                    <a:pt x="127" y="252"/>
                    <a:pt x="256" y="318"/>
                    <a:pt x="328" y="307"/>
                  </a:cubicBezTo>
                  <a:cubicBezTo>
                    <a:pt x="328" y="307"/>
                    <a:pt x="347" y="312"/>
                    <a:pt x="359" y="320"/>
                  </a:cubicBezTo>
                  <a:cubicBezTo>
                    <a:pt x="394" y="313"/>
                    <a:pt x="471" y="297"/>
                    <a:pt x="497" y="296"/>
                  </a:cubicBezTo>
                  <a:cubicBezTo>
                    <a:pt x="497" y="296"/>
                    <a:pt x="398" y="205"/>
                    <a:pt x="346" y="198"/>
                  </a:cubicBezTo>
                  <a:cubicBezTo>
                    <a:pt x="294" y="190"/>
                    <a:pt x="189" y="250"/>
                    <a:pt x="189" y="250"/>
                  </a:cubicBezTo>
                  <a:cubicBezTo>
                    <a:pt x="189" y="250"/>
                    <a:pt x="270" y="174"/>
                    <a:pt x="342" y="166"/>
                  </a:cubicBezTo>
                  <a:cubicBezTo>
                    <a:pt x="415" y="159"/>
                    <a:pt x="328" y="166"/>
                    <a:pt x="328" y="166"/>
                  </a:cubicBezTo>
                  <a:cubicBezTo>
                    <a:pt x="328" y="166"/>
                    <a:pt x="216" y="146"/>
                    <a:pt x="153" y="172"/>
                  </a:cubicBezTo>
                  <a:cubicBezTo>
                    <a:pt x="153" y="172"/>
                    <a:pt x="218" y="140"/>
                    <a:pt x="244" y="120"/>
                  </a:cubicBezTo>
                  <a:cubicBezTo>
                    <a:pt x="270" y="99"/>
                    <a:pt x="272" y="70"/>
                    <a:pt x="272" y="70"/>
                  </a:cubicBezTo>
                  <a:cubicBezTo>
                    <a:pt x="272" y="70"/>
                    <a:pt x="102" y="77"/>
                    <a:pt x="77" y="81"/>
                  </a:cubicBezTo>
                  <a:cubicBezTo>
                    <a:pt x="77" y="81"/>
                    <a:pt x="166" y="55"/>
                    <a:pt x="175" y="42"/>
                  </a:cubicBezTo>
                  <a:cubicBezTo>
                    <a:pt x="185" y="29"/>
                    <a:pt x="63" y="60"/>
                    <a:pt x="63" y="60"/>
                  </a:cubicBezTo>
                  <a:cubicBezTo>
                    <a:pt x="63" y="60"/>
                    <a:pt x="146" y="25"/>
                    <a:pt x="122" y="16"/>
                  </a:cubicBezTo>
                  <a:cubicBezTo>
                    <a:pt x="105" y="10"/>
                    <a:pt x="66" y="0"/>
                    <a:pt x="35" y="0"/>
                  </a:cubicBezTo>
                  <a:cubicBezTo>
                    <a:pt x="18" y="58"/>
                    <a:pt x="0" y="180"/>
                    <a:pt x="127" y="252"/>
                  </a:cubicBezTo>
                  <a:close/>
                </a:path>
              </a:pathLst>
            </a:custGeom>
            <a:solidFill>
              <a:srgbClr val="4C4948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29" name="Freeform 135"/>
            <p:cNvSpPr/>
            <p:nvPr/>
          </p:nvSpPr>
          <p:spPr>
            <a:xfrm>
              <a:off x="1503363" y="173037"/>
              <a:ext cx="1116013" cy="984250"/>
            </a:xfrm>
            <a:custGeom>
              <a:avLst/>
              <a:gdLst/>
              <a:ahLst/>
              <a:cxnLst>
                <a:cxn ang="0">
                  <a:pos x="1750844031" y="2145120281"/>
                </a:cxn>
                <a:cxn ang="0">
                  <a:pos x="2147483646" y="1637066961"/>
                </a:cxn>
                <a:cxn ang="0">
                  <a:pos x="1482568785" y="1764080291"/>
                </a:cxn>
                <a:cxn ang="0">
                  <a:pos x="1623765096" y="959658777"/>
                </a:cxn>
                <a:cxn ang="0">
                  <a:pos x="1341372474" y="1227799281"/>
                </a:cxn>
                <a:cxn ang="0">
                  <a:pos x="564789003" y="0"/>
                </a:cxn>
                <a:cxn ang="0">
                  <a:pos x="903662405" y="1411264233"/>
                </a:cxn>
                <a:cxn ang="0">
                  <a:pos x="0" y="1749966447"/>
                </a:cxn>
                <a:cxn ang="0">
                  <a:pos x="141196311" y="1989883019"/>
                </a:cxn>
                <a:cxn ang="0">
                  <a:pos x="903662405" y="1778194135"/>
                </a:cxn>
                <a:cxn ang="0">
                  <a:pos x="903662405" y="2147483646"/>
                </a:cxn>
                <a:cxn ang="0">
                  <a:pos x="1948517364" y="2147483646"/>
                </a:cxn>
                <a:cxn ang="0">
                  <a:pos x="1567288075" y="2147483646"/>
                </a:cxn>
                <a:cxn ang="0">
                  <a:pos x="2061475165" y="2147483646"/>
                </a:cxn>
                <a:cxn ang="0">
                  <a:pos x="2147483646" y="2147483646"/>
                </a:cxn>
                <a:cxn ang="0">
                  <a:pos x="1750844031" y="2145120281"/>
                </a:cxn>
              </a:cxnLst>
              <a:rect l="0" t="0" r="0" b="0"/>
              <a:pathLst>
                <a:path w="297" h="262">
                  <a:moveTo>
                    <a:pt x="124" y="152"/>
                  </a:moveTo>
                  <a:cubicBezTo>
                    <a:pt x="198" y="116"/>
                    <a:pt x="198" y="116"/>
                    <a:pt x="198" y="116"/>
                  </a:cubicBezTo>
                  <a:cubicBezTo>
                    <a:pt x="198" y="116"/>
                    <a:pt x="114" y="136"/>
                    <a:pt x="105" y="125"/>
                  </a:cubicBezTo>
                  <a:cubicBezTo>
                    <a:pt x="100" y="119"/>
                    <a:pt x="107" y="93"/>
                    <a:pt x="115" y="68"/>
                  </a:cubicBezTo>
                  <a:cubicBezTo>
                    <a:pt x="109" y="79"/>
                    <a:pt x="102" y="87"/>
                    <a:pt x="95" y="87"/>
                  </a:cubicBezTo>
                  <a:cubicBezTo>
                    <a:pt x="73" y="86"/>
                    <a:pt x="40" y="0"/>
                    <a:pt x="40" y="0"/>
                  </a:cubicBezTo>
                  <a:cubicBezTo>
                    <a:pt x="40" y="0"/>
                    <a:pt x="68" y="93"/>
                    <a:pt x="64" y="100"/>
                  </a:cubicBezTo>
                  <a:cubicBezTo>
                    <a:pt x="62" y="105"/>
                    <a:pt x="26" y="116"/>
                    <a:pt x="0" y="124"/>
                  </a:cubicBezTo>
                  <a:cubicBezTo>
                    <a:pt x="3" y="129"/>
                    <a:pt x="6" y="135"/>
                    <a:pt x="10" y="141"/>
                  </a:cubicBezTo>
                  <a:cubicBezTo>
                    <a:pt x="64" y="126"/>
                    <a:pt x="64" y="126"/>
                    <a:pt x="64" y="126"/>
                  </a:cubicBezTo>
                  <a:cubicBezTo>
                    <a:pt x="64" y="126"/>
                    <a:pt x="57" y="154"/>
                    <a:pt x="64" y="158"/>
                  </a:cubicBezTo>
                  <a:cubicBezTo>
                    <a:pt x="70" y="161"/>
                    <a:pt x="138" y="174"/>
                    <a:pt x="138" y="185"/>
                  </a:cubicBezTo>
                  <a:cubicBezTo>
                    <a:pt x="138" y="188"/>
                    <a:pt x="127" y="197"/>
                    <a:pt x="111" y="210"/>
                  </a:cubicBezTo>
                  <a:cubicBezTo>
                    <a:pt x="146" y="200"/>
                    <a:pt x="146" y="200"/>
                    <a:pt x="146" y="200"/>
                  </a:cubicBezTo>
                  <a:cubicBezTo>
                    <a:pt x="157" y="194"/>
                    <a:pt x="297" y="262"/>
                    <a:pt x="297" y="262"/>
                  </a:cubicBezTo>
                  <a:lnTo>
                    <a:pt x="124" y="152"/>
                  </a:lnTo>
                  <a:close/>
                </a:path>
              </a:pathLst>
            </a:custGeom>
            <a:solidFill>
              <a:srgbClr val="D2DBE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0" name="Freeform 136"/>
            <p:cNvSpPr/>
            <p:nvPr/>
          </p:nvSpPr>
          <p:spPr>
            <a:xfrm>
              <a:off x="1935163" y="244475"/>
              <a:ext cx="60325" cy="184150"/>
            </a:xfrm>
            <a:custGeom>
              <a:avLst/>
              <a:gdLst/>
              <a:ahLst/>
              <a:cxnLst>
                <a:cxn ang="0">
                  <a:pos x="0" y="692065765"/>
                </a:cxn>
                <a:cxn ang="0">
                  <a:pos x="227444102" y="0"/>
                </a:cxn>
                <a:cxn ang="0">
                  <a:pos x="0" y="692065765"/>
                </a:cxn>
              </a:cxnLst>
              <a:rect l="0" t="0" r="0" b="0"/>
              <a:pathLst>
                <a:path w="16" h="49">
                  <a:moveTo>
                    <a:pt x="0" y="49"/>
                  </a:moveTo>
                  <a:cubicBezTo>
                    <a:pt x="10" y="29"/>
                    <a:pt x="16" y="0"/>
                    <a:pt x="16" y="0"/>
                  </a:cubicBezTo>
                  <a:cubicBezTo>
                    <a:pt x="16" y="0"/>
                    <a:pt x="7" y="24"/>
                    <a:pt x="0" y="49"/>
                  </a:cubicBezTo>
                  <a:close/>
                </a:path>
              </a:pathLst>
            </a:custGeom>
            <a:solidFill>
              <a:srgbClr val="D2DBE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1" name="Freeform 137"/>
            <p:cNvSpPr/>
            <p:nvPr/>
          </p:nvSpPr>
          <p:spPr>
            <a:xfrm>
              <a:off x="2108200" y="280987"/>
              <a:ext cx="2066925" cy="2217738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328143146"/>
                </a:cxn>
                <a:cxn ang="0">
                  <a:pos x="2147483646" y="1299883902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821855340" y="14129622"/>
                </a:cxn>
                <a:cxn ang="0">
                  <a:pos x="1779487135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200447492" y="2147483646"/>
                </a:cxn>
                <a:cxn ang="0">
                  <a:pos x="861498098" y="2147483646"/>
                </a:cxn>
                <a:cxn ang="0">
                  <a:pos x="522548704" y="2147483646"/>
                </a:cxn>
                <a:cxn ang="0">
                  <a:pos x="550794174" y="2147483646"/>
                </a:cxn>
                <a:cxn ang="0">
                  <a:pos x="70613674" y="2147483646"/>
                </a:cxn>
                <a:cxn ang="0">
                  <a:pos x="903866303" y="2147483646"/>
                </a:cxn>
                <a:cxn ang="0">
                  <a:pos x="1610010560" y="2147483646"/>
                </a:cxn>
                <a:cxn ang="0">
                  <a:pos x="203370012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550" h="590">
                  <a:moveTo>
                    <a:pt x="467" y="383"/>
                  </a:moveTo>
                  <a:cubicBezTo>
                    <a:pt x="446" y="374"/>
                    <a:pt x="439" y="351"/>
                    <a:pt x="439" y="351"/>
                  </a:cubicBezTo>
                  <a:cubicBezTo>
                    <a:pt x="467" y="307"/>
                    <a:pt x="467" y="307"/>
                    <a:pt x="467" y="307"/>
                  </a:cubicBezTo>
                  <a:cubicBezTo>
                    <a:pt x="411" y="359"/>
                    <a:pt x="391" y="338"/>
                    <a:pt x="385" y="329"/>
                  </a:cubicBezTo>
                  <a:cubicBezTo>
                    <a:pt x="387" y="328"/>
                    <a:pt x="390" y="328"/>
                    <a:pt x="392" y="325"/>
                  </a:cubicBezTo>
                  <a:cubicBezTo>
                    <a:pt x="460" y="250"/>
                    <a:pt x="398" y="261"/>
                    <a:pt x="398" y="261"/>
                  </a:cubicBezTo>
                  <a:cubicBezTo>
                    <a:pt x="364" y="212"/>
                    <a:pt x="364" y="212"/>
                    <a:pt x="364" y="212"/>
                  </a:cubicBezTo>
                  <a:cubicBezTo>
                    <a:pt x="332" y="94"/>
                    <a:pt x="332" y="94"/>
                    <a:pt x="332" y="94"/>
                  </a:cubicBezTo>
                  <a:cubicBezTo>
                    <a:pt x="331" y="93"/>
                    <a:pt x="331" y="93"/>
                    <a:pt x="330" y="92"/>
                  </a:cubicBezTo>
                  <a:cubicBezTo>
                    <a:pt x="305" y="122"/>
                    <a:pt x="322" y="200"/>
                    <a:pt x="322" y="200"/>
                  </a:cubicBezTo>
                  <a:cubicBezTo>
                    <a:pt x="280" y="160"/>
                    <a:pt x="280" y="160"/>
                    <a:pt x="280" y="160"/>
                  </a:cubicBezTo>
                  <a:cubicBezTo>
                    <a:pt x="315" y="222"/>
                    <a:pt x="315" y="222"/>
                    <a:pt x="315" y="222"/>
                  </a:cubicBezTo>
                  <a:cubicBezTo>
                    <a:pt x="319" y="239"/>
                    <a:pt x="272" y="261"/>
                    <a:pt x="272" y="261"/>
                  </a:cubicBezTo>
                  <a:cubicBezTo>
                    <a:pt x="101" y="195"/>
                    <a:pt x="116" y="55"/>
                    <a:pt x="129" y="1"/>
                  </a:cubicBezTo>
                  <a:cubicBezTo>
                    <a:pt x="128" y="1"/>
                    <a:pt x="127" y="0"/>
                    <a:pt x="126" y="0"/>
                  </a:cubicBezTo>
                  <a:cubicBezTo>
                    <a:pt x="40" y="190"/>
                    <a:pt x="231" y="264"/>
                    <a:pt x="259" y="270"/>
                  </a:cubicBezTo>
                  <a:cubicBezTo>
                    <a:pt x="289" y="276"/>
                    <a:pt x="308" y="270"/>
                    <a:pt x="308" y="270"/>
                  </a:cubicBezTo>
                  <a:cubicBezTo>
                    <a:pt x="308" y="270"/>
                    <a:pt x="330" y="294"/>
                    <a:pt x="340" y="318"/>
                  </a:cubicBezTo>
                  <a:cubicBezTo>
                    <a:pt x="350" y="342"/>
                    <a:pt x="218" y="414"/>
                    <a:pt x="191" y="442"/>
                  </a:cubicBezTo>
                  <a:cubicBezTo>
                    <a:pt x="163" y="470"/>
                    <a:pt x="85" y="496"/>
                    <a:pt x="85" y="496"/>
                  </a:cubicBezTo>
                  <a:cubicBezTo>
                    <a:pt x="126" y="335"/>
                    <a:pt x="61" y="278"/>
                    <a:pt x="61" y="278"/>
                  </a:cubicBezTo>
                  <a:cubicBezTo>
                    <a:pt x="112" y="379"/>
                    <a:pt x="37" y="468"/>
                    <a:pt x="37" y="468"/>
                  </a:cubicBezTo>
                  <a:cubicBezTo>
                    <a:pt x="0" y="431"/>
                    <a:pt x="39" y="318"/>
                    <a:pt x="39" y="318"/>
                  </a:cubicBezTo>
                  <a:cubicBezTo>
                    <a:pt x="6" y="354"/>
                    <a:pt x="3" y="448"/>
                    <a:pt x="5" y="515"/>
                  </a:cubicBezTo>
                  <a:cubicBezTo>
                    <a:pt x="29" y="524"/>
                    <a:pt x="52" y="536"/>
                    <a:pt x="64" y="552"/>
                  </a:cubicBezTo>
                  <a:cubicBezTo>
                    <a:pt x="93" y="590"/>
                    <a:pt x="114" y="584"/>
                    <a:pt x="114" y="584"/>
                  </a:cubicBezTo>
                  <a:cubicBezTo>
                    <a:pt x="114" y="584"/>
                    <a:pt x="133" y="544"/>
                    <a:pt x="144" y="546"/>
                  </a:cubicBezTo>
                  <a:cubicBezTo>
                    <a:pt x="155" y="547"/>
                    <a:pt x="286" y="446"/>
                    <a:pt x="315" y="439"/>
                  </a:cubicBezTo>
                  <a:cubicBezTo>
                    <a:pt x="345" y="432"/>
                    <a:pt x="361" y="389"/>
                    <a:pt x="368" y="389"/>
                  </a:cubicBezTo>
                  <a:cubicBezTo>
                    <a:pt x="376" y="389"/>
                    <a:pt x="486" y="439"/>
                    <a:pt x="504" y="439"/>
                  </a:cubicBezTo>
                  <a:cubicBezTo>
                    <a:pt x="504" y="439"/>
                    <a:pt x="505" y="439"/>
                    <a:pt x="505" y="440"/>
                  </a:cubicBezTo>
                  <a:cubicBezTo>
                    <a:pt x="530" y="423"/>
                    <a:pt x="550" y="400"/>
                    <a:pt x="550" y="400"/>
                  </a:cubicBezTo>
                  <a:cubicBezTo>
                    <a:pt x="550" y="400"/>
                    <a:pt x="487" y="392"/>
                    <a:pt x="467" y="383"/>
                  </a:cubicBezTo>
                  <a:close/>
                </a:path>
              </a:pathLst>
            </a:custGeom>
            <a:solidFill>
              <a:srgbClr val="D2DBE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2" name="Freeform 138"/>
            <p:cNvSpPr/>
            <p:nvPr/>
          </p:nvSpPr>
          <p:spPr>
            <a:xfrm>
              <a:off x="3348038" y="560387"/>
              <a:ext cx="255588" cy="701675"/>
            </a:xfrm>
            <a:custGeom>
              <a:avLst/>
              <a:gdLst/>
              <a:ahLst/>
              <a:cxnLst>
                <a:cxn ang="0">
                  <a:pos x="254295025" y="2147483646"/>
                </a:cxn>
                <a:cxn ang="0">
                  <a:pos x="748752563" y="2147483646"/>
                </a:cxn>
                <a:cxn ang="0">
                  <a:pos x="960665084" y="2147483646"/>
                </a:cxn>
                <a:cxn ang="0">
                  <a:pos x="494461297" y="126714250"/>
                </a:cxn>
                <a:cxn ang="0">
                  <a:pos x="0" y="253432252"/>
                </a:cxn>
                <a:cxn ang="0">
                  <a:pos x="254295025" y="2147483646"/>
                </a:cxn>
              </a:cxnLst>
              <a:rect l="0" t="0" r="0" b="0"/>
              <a:pathLst>
                <a:path w="68" h="187">
                  <a:moveTo>
                    <a:pt x="18" y="161"/>
                  </a:moveTo>
                  <a:cubicBezTo>
                    <a:pt x="18" y="161"/>
                    <a:pt x="48" y="173"/>
                    <a:pt x="53" y="187"/>
                  </a:cubicBezTo>
                  <a:cubicBezTo>
                    <a:pt x="68" y="187"/>
                    <a:pt x="68" y="187"/>
                    <a:pt x="68" y="187"/>
                  </a:cubicBezTo>
                  <a:cubicBezTo>
                    <a:pt x="68" y="187"/>
                    <a:pt x="50" y="51"/>
                    <a:pt x="35" y="9"/>
                  </a:cubicBezTo>
                  <a:cubicBezTo>
                    <a:pt x="35" y="9"/>
                    <a:pt x="22" y="0"/>
                    <a:pt x="0" y="18"/>
                  </a:cubicBezTo>
                  <a:cubicBezTo>
                    <a:pt x="0" y="18"/>
                    <a:pt x="0" y="123"/>
                    <a:pt x="18" y="161"/>
                  </a:cubicBezTo>
                  <a:close/>
                </a:path>
              </a:pathLst>
            </a:custGeom>
            <a:solidFill>
              <a:srgbClr val="EFEFEF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3" name="Freeform 139"/>
            <p:cNvSpPr/>
            <p:nvPr/>
          </p:nvSpPr>
          <p:spPr>
            <a:xfrm>
              <a:off x="3257550" y="1600200"/>
              <a:ext cx="222250" cy="1285875"/>
            </a:xfrm>
            <a:custGeom>
              <a:avLst/>
              <a:gdLst/>
              <a:ahLst/>
              <a:cxnLst>
                <a:cxn ang="0">
                  <a:pos x="156087305" y="2147483646"/>
                </a:cxn>
                <a:cxn ang="0">
                  <a:pos x="595976559" y="2147483646"/>
                </a:cxn>
                <a:cxn ang="0">
                  <a:pos x="837204449" y="0"/>
                </a:cxn>
                <a:cxn ang="0">
                  <a:pos x="624356754" y="311005036"/>
                </a:cxn>
                <a:cxn ang="0">
                  <a:pos x="156087305" y="2147483646"/>
                </a:cxn>
              </a:cxnLst>
              <a:rect l="0" t="0" r="0" b="0"/>
              <a:pathLst>
                <a:path w="59" h="342">
                  <a:moveTo>
                    <a:pt x="11" y="342"/>
                  </a:moveTo>
                  <a:cubicBezTo>
                    <a:pt x="42" y="319"/>
                    <a:pt x="42" y="319"/>
                    <a:pt x="42" y="319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44" y="22"/>
                    <a:pt x="44" y="22"/>
                    <a:pt x="44" y="22"/>
                  </a:cubicBezTo>
                  <a:cubicBezTo>
                    <a:pt x="44" y="22"/>
                    <a:pt x="0" y="314"/>
                    <a:pt x="11" y="342"/>
                  </a:cubicBezTo>
                  <a:close/>
                </a:path>
              </a:pathLst>
            </a:custGeom>
            <a:solidFill>
              <a:srgbClr val="050505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4" name="Freeform 140"/>
            <p:cNvSpPr/>
            <p:nvPr/>
          </p:nvSpPr>
          <p:spPr>
            <a:xfrm>
              <a:off x="3273425" y="1212850"/>
              <a:ext cx="333375" cy="2052638"/>
            </a:xfrm>
            <a:custGeom>
              <a:avLst/>
              <a:gdLst/>
              <a:ahLst/>
              <a:cxnLst>
                <a:cxn ang="0">
                  <a:pos x="350774178" y="2147483646"/>
                </a:cxn>
                <a:cxn ang="0">
                  <a:pos x="687516640" y="2147483646"/>
                </a:cxn>
                <a:cxn ang="0">
                  <a:pos x="1150533312" y="989322644"/>
                </a:cxn>
                <a:cxn ang="0">
                  <a:pos x="1150533312" y="183729898"/>
                </a:cxn>
                <a:cxn ang="0">
                  <a:pos x="771699447" y="0"/>
                </a:cxn>
                <a:cxn ang="0">
                  <a:pos x="673484924" y="635990711"/>
                </a:cxn>
                <a:cxn ang="0">
                  <a:pos x="771699447" y="1116518530"/>
                </a:cxn>
                <a:cxn ang="0">
                  <a:pos x="0" y="2147483646"/>
                </a:cxn>
                <a:cxn ang="0">
                  <a:pos x="350774178" y="2147483646"/>
                </a:cxn>
              </a:cxnLst>
              <a:rect l="0" t="0" r="0" b="0"/>
              <a:pathLst>
                <a:path w="89" h="546">
                  <a:moveTo>
                    <a:pt x="25" y="546"/>
                  </a:moveTo>
                  <a:cubicBezTo>
                    <a:pt x="49" y="492"/>
                    <a:pt x="49" y="492"/>
                    <a:pt x="49" y="492"/>
                  </a:cubicBezTo>
                  <a:cubicBezTo>
                    <a:pt x="49" y="492"/>
                    <a:pt x="84" y="112"/>
                    <a:pt x="82" y="70"/>
                  </a:cubicBezTo>
                  <a:cubicBezTo>
                    <a:pt x="82" y="70"/>
                    <a:pt x="89" y="25"/>
                    <a:pt x="82" y="13"/>
                  </a:cubicBezTo>
                  <a:cubicBezTo>
                    <a:pt x="76" y="2"/>
                    <a:pt x="55" y="0"/>
                    <a:pt x="55" y="0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8" y="45"/>
                    <a:pt x="61" y="55"/>
                    <a:pt x="55" y="79"/>
                  </a:cubicBezTo>
                  <a:cubicBezTo>
                    <a:pt x="49" y="103"/>
                    <a:pt x="5" y="459"/>
                    <a:pt x="0" y="503"/>
                  </a:cubicBezTo>
                  <a:lnTo>
                    <a:pt x="25" y="546"/>
                  </a:lnTo>
                  <a:close/>
                </a:path>
              </a:pathLst>
            </a:custGeom>
            <a:solidFill>
              <a:srgbClr val="050505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535" name="Freeform 141"/>
            <p:cNvSpPr/>
            <p:nvPr/>
          </p:nvSpPr>
          <p:spPr>
            <a:xfrm>
              <a:off x="3457575" y="131762"/>
              <a:ext cx="1033463" cy="849313"/>
            </a:xfrm>
            <a:custGeom>
              <a:avLst/>
              <a:gdLst/>
              <a:ahLst/>
              <a:cxnLst>
                <a:cxn ang="0">
                  <a:pos x="1963087396" y="2147483646"/>
                </a:cxn>
                <a:cxn ang="0">
                  <a:pos x="2118437554" y="2147483646"/>
                </a:cxn>
                <a:cxn ang="0">
                  <a:pos x="2147483646" y="2147483646"/>
                </a:cxn>
                <a:cxn ang="0">
                  <a:pos x="2147483646" y="1850078050"/>
                </a:cxn>
                <a:cxn ang="0">
                  <a:pos x="2147483646" y="1920691285"/>
                </a:cxn>
                <a:cxn ang="0">
                  <a:pos x="2147483646" y="1708851578"/>
                </a:cxn>
                <a:cxn ang="0">
                  <a:pos x="2118437554" y="70613236"/>
                </a:cxn>
                <a:cxn ang="0">
                  <a:pos x="1751242513" y="70613236"/>
                </a:cxn>
                <a:cxn ang="0">
                  <a:pos x="1327552747" y="70613236"/>
                </a:cxn>
                <a:cxn ang="0">
                  <a:pos x="0" y="1708851578"/>
                </a:cxn>
                <a:cxn ang="0">
                  <a:pos x="395440524" y="2147483646"/>
                </a:cxn>
                <a:cxn ang="0">
                  <a:pos x="550794440" y="2147483646"/>
                </a:cxn>
                <a:cxn ang="0">
                  <a:pos x="1228693556" y="2147483646"/>
                </a:cxn>
                <a:cxn ang="0">
                  <a:pos x="1256939039" y="2147483646"/>
                </a:cxn>
                <a:cxn ang="0">
                  <a:pos x="1751242513" y="1920691285"/>
                </a:cxn>
                <a:cxn ang="0">
                  <a:pos x="2019578362" y="2147483646"/>
                </a:cxn>
                <a:cxn ang="0">
                  <a:pos x="1963087396" y="2147483646"/>
                </a:cxn>
              </a:cxnLst>
              <a:rect l="0" t="0" r="0" b="0"/>
              <a:pathLst>
                <a:path w="275" h="226">
                  <a:moveTo>
                    <a:pt x="139" y="200"/>
                  </a:moveTo>
                  <a:cubicBezTo>
                    <a:pt x="150" y="200"/>
                    <a:pt x="150" y="200"/>
                    <a:pt x="150" y="200"/>
                  </a:cubicBezTo>
                  <a:cubicBezTo>
                    <a:pt x="150" y="200"/>
                    <a:pt x="149" y="166"/>
                    <a:pt x="164" y="157"/>
                  </a:cubicBezTo>
                  <a:cubicBezTo>
                    <a:pt x="179" y="148"/>
                    <a:pt x="196" y="129"/>
                    <a:pt x="220" y="131"/>
                  </a:cubicBezTo>
                  <a:cubicBezTo>
                    <a:pt x="220" y="131"/>
                    <a:pt x="254" y="138"/>
                    <a:pt x="259" y="136"/>
                  </a:cubicBezTo>
                  <a:cubicBezTo>
                    <a:pt x="264" y="134"/>
                    <a:pt x="275" y="121"/>
                    <a:pt x="275" y="121"/>
                  </a:cubicBezTo>
                  <a:cubicBezTo>
                    <a:pt x="275" y="121"/>
                    <a:pt x="241" y="35"/>
                    <a:pt x="150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97" y="0"/>
                    <a:pt x="94" y="5"/>
                  </a:cubicBezTo>
                  <a:cubicBezTo>
                    <a:pt x="91" y="10"/>
                    <a:pt x="0" y="46"/>
                    <a:pt x="0" y="121"/>
                  </a:cubicBezTo>
                  <a:cubicBezTo>
                    <a:pt x="0" y="185"/>
                    <a:pt x="28" y="226"/>
                    <a:pt x="28" y="226"/>
                  </a:cubicBezTo>
                  <a:cubicBezTo>
                    <a:pt x="36" y="215"/>
                    <a:pt x="36" y="222"/>
                    <a:pt x="39" y="205"/>
                  </a:cubicBezTo>
                  <a:cubicBezTo>
                    <a:pt x="52" y="193"/>
                    <a:pt x="87" y="196"/>
                    <a:pt x="87" y="196"/>
                  </a:cubicBezTo>
                  <a:cubicBezTo>
                    <a:pt x="87" y="196"/>
                    <a:pt x="80" y="181"/>
                    <a:pt x="89" y="163"/>
                  </a:cubicBezTo>
                  <a:cubicBezTo>
                    <a:pt x="98" y="145"/>
                    <a:pt x="109" y="132"/>
                    <a:pt x="124" y="136"/>
                  </a:cubicBezTo>
                  <a:cubicBezTo>
                    <a:pt x="124" y="136"/>
                    <a:pt x="143" y="151"/>
                    <a:pt x="143" y="169"/>
                  </a:cubicBezTo>
                  <a:lnTo>
                    <a:pt x="139" y="20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pic>
        <p:nvPicPr>
          <p:cNvPr id="20536" name="图片 7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1223" y="5207794"/>
            <a:ext cx="808038" cy="12382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0537" name="组合 10"/>
          <p:cNvGrpSpPr/>
          <p:nvPr/>
        </p:nvGrpSpPr>
        <p:grpSpPr>
          <a:xfrm rot="5400000">
            <a:off x="-1314450" y="2914650"/>
            <a:ext cx="4327525" cy="258763"/>
            <a:chOff x="0" y="0"/>
            <a:chExt cx="10518231" cy="301728"/>
          </a:xfrm>
        </p:grpSpPr>
        <p:sp>
          <p:nvSpPr>
            <p:cNvPr id="20538" name="椭圆 11"/>
            <p:cNvSpPr/>
            <p:nvPr/>
          </p:nvSpPr>
          <p:spPr>
            <a:xfrm>
              <a:off x="0" y="1"/>
              <a:ext cx="301727" cy="301727"/>
            </a:xfrm>
            <a:prstGeom prst="ellipse">
              <a:avLst/>
            </a:prstGeom>
            <a:solidFill>
              <a:srgbClr val="3CBBCE"/>
            </a:solidFill>
            <a:ln w="9525">
              <a:noFill/>
            </a:ln>
          </p:spPr>
          <p:txBody>
            <a:bodyPr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20539" name="椭圆 12"/>
            <p:cNvSpPr/>
            <p:nvPr/>
          </p:nvSpPr>
          <p:spPr>
            <a:xfrm>
              <a:off x="5108252" y="0"/>
              <a:ext cx="301727" cy="301727"/>
            </a:xfrm>
            <a:prstGeom prst="ellipse">
              <a:avLst/>
            </a:prstGeom>
            <a:solidFill>
              <a:srgbClr val="3CBBCE"/>
            </a:solidFill>
            <a:ln w="9525">
              <a:noFill/>
            </a:ln>
          </p:spPr>
          <p:txBody>
            <a:bodyPr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20540" name="椭圆 13"/>
            <p:cNvSpPr/>
            <p:nvPr/>
          </p:nvSpPr>
          <p:spPr>
            <a:xfrm>
              <a:off x="2554126" y="0"/>
              <a:ext cx="301727" cy="301727"/>
            </a:xfrm>
            <a:prstGeom prst="ellipse">
              <a:avLst/>
            </a:prstGeom>
            <a:solidFill>
              <a:srgbClr val="7F7F7F"/>
            </a:solidFill>
            <a:ln w="9525">
              <a:noFill/>
            </a:ln>
          </p:spPr>
          <p:txBody>
            <a:bodyPr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20541" name="椭圆 14"/>
            <p:cNvSpPr/>
            <p:nvPr/>
          </p:nvSpPr>
          <p:spPr>
            <a:xfrm>
              <a:off x="7662378" y="0"/>
              <a:ext cx="301727" cy="301727"/>
            </a:xfrm>
            <a:prstGeom prst="ellipse">
              <a:avLst/>
            </a:prstGeom>
            <a:solidFill>
              <a:srgbClr val="7F7F7F"/>
            </a:solidFill>
            <a:ln w="9525">
              <a:noFill/>
            </a:ln>
          </p:spPr>
          <p:txBody>
            <a:bodyPr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20542" name="椭圆 15"/>
            <p:cNvSpPr/>
            <p:nvPr/>
          </p:nvSpPr>
          <p:spPr>
            <a:xfrm>
              <a:off x="10216504" y="0"/>
              <a:ext cx="301727" cy="301727"/>
            </a:xfrm>
            <a:prstGeom prst="ellipse">
              <a:avLst/>
            </a:prstGeom>
            <a:solidFill>
              <a:srgbClr val="3CBBCE"/>
            </a:solidFill>
            <a:ln w="9525">
              <a:noFill/>
            </a:ln>
          </p:spPr>
          <p:txBody>
            <a:bodyPr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</a:endParaRPr>
            </a:p>
          </p:txBody>
        </p:sp>
        <p:cxnSp>
          <p:nvCxnSpPr>
            <p:cNvPr id="20543" name="直接连接符 16"/>
            <p:cNvCxnSpPr/>
            <p:nvPr/>
          </p:nvCxnSpPr>
          <p:spPr>
            <a:xfrm>
              <a:off x="457931" y="150863"/>
              <a:ext cx="1885913" cy="0"/>
            </a:xfrm>
            <a:prstGeom prst="line">
              <a:avLst/>
            </a:prstGeom>
            <a:ln w="63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44" name="直接连接符 17"/>
            <p:cNvCxnSpPr/>
            <p:nvPr/>
          </p:nvCxnSpPr>
          <p:spPr>
            <a:xfrm>
              <a:off x="3040126" y="150863"/>
              <a:ext cx="1885913" cy="0"/>
            </a:xfrm>
            <a:prstGeom prst="line">
              <a:avLst/>
            </a:prstGeom>
            <a:ln w="63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45" name="直接连接符 18"/>
            <p:cNvCxnSpPr/>
            <p:nvPr/>
          </p:nvCxnSpPr>
          <p:spPr>
            <a:xfrm>
              <a:off x="5600875" y="150863"/>
              <a:ext cx="1885913" cy="0"/>
            </a:xfrm>
            <a:prstGeom prst="line">
              <a:avLst/>
            </a:prstGeom>
            <a:ln w="63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46" name="直接连接符 19"/>
            <p:cNvCxnSpPr/>
            <p:nvPr/>
          </p:nvCxnSpPr>
          <p:spPr>
            <a:xfrm>
              <a:off x="8161624" y="150863"/>
              <a:ext cx="1885913" cy="0"/>
            </a:xfrm>
            <a:prstGeom prst="line">
              <a:avLst/>
            </a:prstGeom>
            <a:ln w="63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3" name="文本框 22"/>
          <p:cNvSpPr txBox="1"/>
          <p:nvPr/>
        </p:nvSpPr>
        <p:spPr>
          <a:xfrm>
            <a:off x="1253466" y="1478777"/>
            <a:ext cx="6689531" cy="2616101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000" dirty="0">
                <a:latin typeface="+mn-ea"/>
              </a:rPr>
              <a:t>（四）购物车模块：用户可将自己需要的商品加入购物车，在</a:t>
            </a:r>
            <a:r>
              <a:rPr lang="zh-CN" altLang="en-US" sz="2000" dirty="0" smtClean="0">
                <a:latin typeface="+mn-ea"/>
              </a:rPr>
              <a:t>选</a:t>
            </a:r>
            <a:endParaRPr lang="en-US" altLang="zh-CN" sz="2000" dirty="0" smtClean="0">
              <a:latin typeface="+mn-ea"/>
              <a:ea typeface="+mn-ea"/>
            </a:endParaRPr>
          </a:p>
          <a:p>
            <a:r>
              <a:rPr lang="zh-CN" altLang="en-US" sz="2000" dirty="0" smtClean="0">
                <a:latin typeface="+mn-ea"/>
                <a:ea typeface="+mn-ea"/>
              </a:rPr>
              <a:t>择</a:t>
            </a:r>
            <a:r>
              <a:rPr lang="zh-CN" altLang="en-US" sz="2000" dirty="0">
                <a:latin typeface="+mn-ea"/>
                <a:ea typeface="+mn-ea"/>
              </a:rPr>
              <a:t>完成后创建订单，并点击支付即可完成交易</a:t>
            </a:r>
            <a:r>
              <a:rPr lang="zh-CN" altLang="en-US" sz="2000" dirty="0" smtClean="0">
                <a:latin typeface="+mn-ea"/>
                <a:ea typeface="+mn-ea"/>
              </a:rPr>
              <a:t>。</a:t>
            </a:r>
            <a:endParaRPr lang="en-US" altLang="zh-CN" sz="2000" dirty="0" smtClean="0">
              <a:latin typeface="+mn-ea"/>
              <a:ea typeface="+mn-ea"/>
            </a:endParaRPr>
          </a:p>
          <a:p>
            <a:endParaRPr lang="zh-CN" altLang="en-US" sz="2000" dirty="0">
              <a:latin typeface="+mn-ea"/>
              <a:ea typeface="+mn-ea"/>
            </a:endParaRPr>
          </a:p>
          <a:p>
            <a:r>
              <a:rPr lang="zh-CN" altLang="en-US" sz="2000" dirty="0">
                <a:latin typeface="+mn-ea"/>
                <a:ea typeface="+mn-ea"/>
              </a:rPr>
              <a:t>（五）留言管理页面：普通用户可在留言管理页面留言，将自己的问题及反馈信息发表出来。在留言界面，院系管理员可以对留言进行审核、发布以及批量删除。</a:t>
            </a:r>
            <a:endParaRPr lang="zh-CN" altLang="en-US" sz="2000" dirty="0">
              <a:latin typeface="+mn-ea"/>
              <a:ea typeface="+mn-ea"/>
            </a:endParaRPr>
          </a:p>
          <a:p>
            <a:pPr lvl="0" indent="0"/>
            <a:endParaRPr lang="zh-CN" altLang="en-US" sz="2400" b="1" dirty="0">
              <a:solidFill>
                <a:srgbClr val="000000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矩形 5"/>
          <p:cNvSpPr/>
          <p:nvPr/>
        </p:nvSpPr>
        <p:spPr>
          <a:xfrm>
            <a:off x="0" y="238125"/>
            <a:ext cx="352425" cy="40005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506" name="矩形 6"/>
          <p:cNvSpPr/>
          <p:nvPr/>
        </p:nvSpPr>
        <p:spPr>
          <a:xfrm>
            <a:off x="419100" y="238125"/>
            <a:ext cx="123825" cy="400050"/>
          </a:xfrm>
          <a:prstGeom prst="rect">
            <a:avLst/>
          </a:prstGeom>
          <a:solidFill>
            <a:srgbClr val="7F7F7F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507" name="文本框 7"/>
          <p:cNvSpPr txBox="1"/>
          <p:nvPr/>
        </p:nvSpPr>
        <p:spPr>
          <a:xfrm>
            <a:off x="609600" y="208280"/>
            <a:ext cx="3566160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/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sz="2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丶（</a:t>
            </a:r>
            <a:r>
              <a:rPr lang="en-US" altLang="zh-CN" sz="2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）研究思路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91945" y="1177100"/>
            <a:ext cx="68859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1.</a:t>
            </a:r>
            <a:r>
              <a:rPr lang="zh-CN" altLang="en-US" sz="2000" dirty="0" smtClean="0"/>
              <a:t>采用</a:t>
            </a:r>
            <a:r>
              <a:rPr lang="en-US" altLang="zh-CN" sz="2000" dirty="0" smtClean="0"/>
              <a:t>B/S</a:t>
            </a:r>
            <a:r>
              <a:rPr lang="zh-CN" altLang="en-US" sz="2000" dirty="0" smtClean="0"/>
              <a:t>的模式进行开发，利用用户与浏览器交互结合的方式，符合一般电子商务网站的设计模式，用户体验感好。</a:t>
            </a:r>
            <a:endParaRPr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1641413" y="2410076"/>
            <a:ext cx="6885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2</a:t>
            </a:r>
            <a:r>
              <a:rPr lang="en-US" altLang="zh-CN" sz="2000" dirty="0" smtClean="0"/>
              <a:t>.</a:t>
            </a:r>
            <a:r>
              <a:rPr lang="zh-CN" altLang="en-US" sz="2000" dirty="0" smtClean="0"/>
              <a:t>供给用户使用的界面简单</a:t>
            </a:r>
            <a:r>
              <a:rPr lang="zh-CN" altLang="en-US" sz="2000" dirty="0"/>
              <a:t>易懂，并且符合一般</a:t>
            </a:r>
            <a:r>
              <a:rPr lang="zh-CN" altLang="en-US" sz="2000" dirty="0" smtClean="0"/>
              <a:t>用户的使用习惯。采用</a:t>
            </a:r>
            <a:r>
              <a:rPr lang="zh-CN" altLang="en-US" sz="2000" dirty="0"/>
              <a:t>清新的设计界面，明快的设计风格，吸引人眼球的同时着重于突出产品信息，照顾用户体验。</a:t>
            </a:r>
            <a:endParaRPr lang="zh-CN" altLang="en-US" sz="2000" dirty="0"/>
          </a:p>
        </p:txBody>
      </p:sp>
      <p:sp>
        <p:nvSpPr>
          <p:cNvPr id="6" name="文本框 5"/>
          <p:cNvSpPr txBox="1"/>
          <p:nvPr/>
        </p:nvSpPr>
        <p:spPr>
          <a:xfrm>
            <a:off x="1641413" y="3803123"/>
            <a:ext cx="68859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3.</a:t>
            </a:r>
            <a:r>
              <a:rPr lang="zh-CN" altLang="en-US" sz="2000" dirty="0"/>
              <a:t>不同用户的权限不同，防止用户误操作和越权限操作，数据和模板分离互相不能影响。</a:t>
            </a:r>
            <a:endParaRPr lang="zh-CN" altLang="en-US" sz="2000" dirty="0"/>
          </a:p>
        </p:txBody>
      </p:sp>
      <p:sp>
        <p:nvSpPr>
          <p:cNvPr id="29" name="文本框 5"/>
          <p:cNvSpPr txBox="1"/>
          <p:nvPr/>
        </p:nvSpPr>
        <p:spPr>
          <a:xfrm>
            <a:off x="1591945" y="4938097"/>
            <a:ext cx="6885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4</a:t>
            </a:r>
            <a:r>
              <a:rPr lang="en-US" altLang="zh-CN" sz="2000" dirty="0" smtClean="0"/>
              <a:t>.</a:t>
            </a:r>
            <a:r>
              <a:rPr lang="zh-CN" altLang="en-US" sz="2000" dirty="0"/>
              <a:t>采用面向对象的开发与设计理念，提高系统整体的高度和准确抽象，通过面向对象的技术保证了系统良好的框架，为产品带来较强的稳定性和运行效率。</a:t>
            </a:r>
            <a:endParaRPr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矩形 5"/>
          <p:cNvSpPr/>
          <p:nvPr/>
        </p:nvSpPr>
        <p:spPr>
          <a:xfrm>
            <a:off x="0" y="238125"/>
            <a:ext cx="352425" cy="40005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506" name="矩形 6"/>
          <p:cNvSpPr/>
          <p:nvPr/>
        </p:nvSpPr>
        <p:spPr>
          <a:xfrm>
            <a:off x="419100" y="238125"/>
            <a:ext cx="123825" cy="400050"/>
          </a:xfrm>
          <a:prstGeom prst="rect">
            <a:avLst/>
          </a:prstGeom>
          <a:solidFill>
            <a:srgbClr val="7F7F7F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507" name="文本框 7"/>
          <p:cNvSpPr txBox="1"/>
          <p:nvPr/>
        </p:nvSpPr>
        <p:spPr>
          <a:xfrm>
            <a:off x="609600" y="208280"/>
            <a:ext cx="3566160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/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sz="2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丶（</a:t>
            </a:r>
            <a:r>
              <a:rPr lang="en-US" altLang="zh-CN" sz="2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）技术</a:t>
            </a:r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路线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895855" y="1260651"/>
            <a:ext cx="68859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000" dirty="0" err="1" smtClean="0"/>
              <a:t>系统将采用结构化方法</a:t>
            </a:r>
            <a:r>
              <a:rPr sz="2000" dirty="0" err="1"/>
              <a:t>，前台开发语言和后台框架+数据库相结合</a:t>
            </a:r>
            <a:r>
              <a:rPr sz="2000" dirty="0"/>
              <a:t> </a:t>
            </a:r>
            <a:r>
              <a:rPr sz="2000" dirty="0" err="1" smtClean="0"/>
              <a:t>的方式</a:t>
            </a:r>
            <a:r>
              <a:rPr lang="zh-CN" sz="2000" dirty="0"/>
              <a:t>开发</a:t>
            </a:r>
            <a:r>
              <a:rPr sz="2000" dirty="0" err="1"/>
              <a:t>内容管理系统</a:t>
            </a:r>
            <a:r>
              <a:rPr sz="2000" dirty="0"/>
              <a:t>。</a:t>
            </a:r>
            <a:endParaRPr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895855" y="2430532"/>
            <a:ext cx="787768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开发语言：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JAVA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开发环境：</a:t>
            </a:r>
            <a:r>
              <a:rPr lang="en-US" altLang="zh-CN" sz="28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MyEclipse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数据库：</a:t>
            </a:r>
            <a:r>
              <a:rPr lang="en-US" altLang="zh-CN" sz="28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Mysql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后台处理：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servlet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服务器：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tomcat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页面展示：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JSP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动态页面或者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HTML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静态页面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数据存储和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servlet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之间有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DAO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层连接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矩形 5"/>
          <p:cNvSpPr/>
          <p:nvPr/>
        </p:nvSpPr>
        <p:spPr>
          <a:xfrm>
            <a:off x="0" y="238125"/>
            <a:ext cx="352425" cy="400050"/>
          </a:xfrm>
          <a:prstGeom prst="rect">
            <a:avLst/>
          </a:prstGeom>
          <a:solidFill>
            <a:srgbClr val="3CBBCE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506" name="矩形 6"/>
          <p:cNvSpPr/>
          <p:nvPr/>
        </p:nvSpPr>
        <p:spPr>
          <a:xfrm>
            <a:off x="419100" y="238125"/>
            <a:ext cx="123825" cy="400050"/>
          </a:xfrm>
          <a:prstGeom prst="rect">
            <a:avLst/>
          </a:prstGeom>
          <a:solidFill>
            <a:srgbClr val="7F7F7F"/>
          </a:solidFill>
          <a:ln w="9525">
            <a:noFill/>
          </a:ln>
        </p:spPr>
        <p:txBody>
          <a:bodyPr anchor="ctr"/>
          <a:lstStyle/>
          <a:p>
            <a:pPr lvl="0" indent="0" algn="ctr"/>
            <a:endParaRPr lang="zh-CN" altLang="en-US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507" name="文本框 7"/>
          <p:cNvSpPr txBox="1"/>
          <p:nvPr/>
        </p:nvSpPr>
        <p:spPr>
          <a:xfrm>
            <a:off x="609600" y="207963"/>
            <a:ext cx="2693988" cy="48323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lvl="0" indent="0"/>
            <a:r>
              <a:rPr lang="zh-CN" altLang="en-US" sz="2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四丶总设计图</a:t>
            </a:r>
            <a:endParaRPr lang="zh-CN" altLang="en-US" sz="2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535" y="1355865"/>
            <a:ext cx="6927506" cy="361338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930580" y="5396791"/>
            <a:ext cx="5913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		</a:t>
            </a:r>
            <a:r>
              <a:rPr lang="zh-CN" altLang="en-US" dirty="0" smtClean="0"/>
              <a:t>信息</a:t>
            </a:r>
            <a:r>
              <a:rPr lang="zh-CN" altLang="en-US" dirty="0"/>
              <a:t>发布</a:t>
            </a:r>
            <a:r>
              <a:rPr lang="zh-CN" altLang="en-US" dirty="0" smtClean="0"/>
              <a:t>数据流图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2_Office 主题">
  <a:themeElements>
    <a:clrScheme name="12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2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2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3_Office 主题">
  <a:themeElements>
    <a:clrScheme name="13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3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3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4_Office 主题">
  <a:themeElements>
    <a:clrScheme name="14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4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4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5_Office 主题">
  <a:themeElements>
    <a:clrScheme name="15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5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5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_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3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3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3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主题">
  <a:themeElements>
    <a:clrScheme name="4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4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4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Office 主题">
  <a:themeElements>
    <a:clrScheme name="6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6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6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7_Office 主题">
  <a:themeElements>
    <a:clrScheme name="7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7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7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8_Office 主题">
  <a:themeElements>
    <a:clrScheme name="8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8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8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9_Office 主题">
  <a:themeElements>
    <a:clrScheme name="9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9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9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10_Office 主题">
  <a:themeElements>
    <a:clrScheme name="10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0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0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1_Office 主题">
  <a:themeElements>
    <a:clrScheme name="11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1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1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1865</Words>
  <Application>WPS 演示</Application>
  <PresentationFormat>自定义</PresentationFormat>
  <Paragraphs>110</Paragraphs>
  <Slides>12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14</vt:i4>
      </vt:variant>
      <vt:variant>
        <vt:lpstr>幻灯片标题</vt:lpstr>
      </vt:variant>
      <vt:variant>
        <vt:i4>12</vt:i4>
      </vt:variant>
    </vt:vector>
  </HeadingPairs>
  <TitlesOfParts>
    <vt:vector size="35" baseType="lpstr">
      <vt:lpstr>Arial</vt:lpstr>
      <vt:lpstr>宋体</vt:lpstr>
      <vt:lpstr>Wingdings</vt:lpstr>
      <vt:lpstr>Calibri</vt:lpstr>
      <vt:lpstr>Calibri Light</vt:lpstr>
      <vt:lpstr>微软雅黑</vt:lpstr>
      <vt:lpstr>Impact</vt:lpstr>
      <vt:lpstr>华文楷体</vt:lpstr>
      <vt:lpstr>Arial Unicode MS</vt:lpstr>
      <vt:lpstr>Office 主题</vt:lpstr>
      <vt:lpstr>3_Office 主题</vt:lpstr>
      <vt:lpstr>4_Office 主题</vt:lpstr>
      <vt:lpstr>6_Office 主题</vt:lpstr>
      <vt:lpstr>7_Office 主题</vt:lpstr>
      <vt:lpstr>8_Office 主题</vt:lpstr>
      <vt:lpstr>9_Office 主题</vt:lpstr>
      <vt:lpstr>10_Office 主题</vt:lpstr>
      <vt:lpstr>11_Office 主题</vt:lpstr>
      <vt:lpstr>12_Office 主题</vt:lpstr>
      <vt:lpstr>13_Office 主题</vt:lpstr>
      <vt:lpstr>14_Office 主题</vt:lpstr>
      <vt:lpstr>15_Office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我＆不＆配*</cp:lastModifiedBy>
  <cp:revision>99</cp:revision>
  <dcterms:created xsi:type="dcterms:W3CDTF">2015-03-23T00:46:00Z</dcterms:created>
  <dcterms:modified xsi:type="dcterms:W3CDTF">2019-03-31T07:10:56Z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  <property fmtid="{D5CDD505-2E9C-101B-9397-08002B2CF9AE}" pid="3" name="KSORubyTemplateID">
    <vt:lpwstr>8</vt:lpwstr>
  </property>
</Properties>
</file>